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89D8-A231-FF47-8318-1048FBC32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6B345-21C9-4343-AF1A-5DF211570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3B7F8-F92B-C942-9CD7-4C8DB66E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0760A-0D8A-8242-BF6D-C912EDAF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98BB3-AB89-754D-84D3-7C4C4E07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BCF4-2802-AA42-B8BC-D5C10458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EA14-0BA2-BB46-99D4-E046B9CA4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2072F-3D60-794B-B4A6-F6126175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5E5B0-81D3-C340-B702-0D8D57B3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8EE5-517E-BC4B-B82A-DEB25C776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7FABE-191A-6444-AB0F-AFC15BB32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C5A637-EC9D-6743-B215-256C7A0DF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6585-747E-DA41-83E1-C16A5D7A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E43E7-9081-AB40-9FFD-55C8BC03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58065-47F8-EC46-B978-BCBB8BCF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273B-3CC9-154B-B86D-22DDCD01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A889A-49E9-5C41-83A8-BB48BA262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5648-1664-F746-8857-7E84C167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F49AF-63D9-CF44-8966-3B2CC652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EB060-6ED9-9B43-811A-3FB7B2E9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3B18-863A-9643-82BA-C7A651690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68494-1784-F94A-BE5F-1DF8A4525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DBB19-22BF-A340-91A6-0530E946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E6D4D-9DEF-574E-8BD2-AC517E61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FF61-6A50-A540-A798-4788F987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864C-6D9C-4F41-A350-541FD988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3A29C-7E8C-B24B-8105-35F70CA71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0B90D-B889-D54F-AC72-11D28BD21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5E5AA-13AA-A84A-ACC7-B2FABC1C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F708A-2155-E941-8AAA-F347342F7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1923C-AB86-4541-AC2E-03FC1B3E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F14E-8391-6749-851A-6D2571216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2E46-F94A-5746-B592-BC4011F6D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FAFE2-A816-F946-A98D-6989DCBF7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08B083-CB8B-6842-A417-E81608544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BB79C-4D89-564C-BDA3-F2B10E501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BC2B61-E373-4241-AA41-E3D6E220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685A6E-E6FF-A44A-A72B-72716BBD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CAFE5-1FFF-C843-B52D-7936E414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9C43-24D4-BD4C-B4A5-2074F4EE3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A2AEB-F87F-6446-B1D4-D3E27AE2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A2A14-8D0D-1643-B92E-4DAD0548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1B850-8527-4F47-A404-E218A755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5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54804-61A7-F044-B318-8852D9A86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692B3-B5D0-FF45-BAB5-B28D54C1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DA12C-3271-DF44-9C68-F159D127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5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DD56-7028-8648-B695-07E8E978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2C18A-38B1-ED48-AF8C-729D8404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19D36-7F92-A04B-907D-D56FDA2ED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979BA-77D1-844C-BD69-6F26F59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E3E36-E053-A54A-A4AF-FAC20C529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A5C7B-DDD7-F747-BA47-7BB38102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E3B5B-D84D-CD42-A35C-E26EE577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FEE10-A558-BD49-83E6-F7EDA1160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49252-9C47-3C42-99CF-C3E9A0BA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0C615-C7EF-7B43-BFA3-D6991ACF1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9EF68-2000-FB4E-A288-07E47FCA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AC13B-6D4A-354B-8891-F644E25A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406958-1E09-3C4E-8E4C-4A8047C7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363E7-E61C-614A-A0E8-DD03D14DE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DE21A-22C7-D943-9723-A3A7961553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A47F-795F-6A42-8100-DFEF83ADC263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BA9AA-D360-6C49-AC85-E89F96B6D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FB9DE-5065-4A43-B921-9A5492301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C28CF-CBCE-7242-9669-2889B4E9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4BFFAA-2AB9-DD4A-9A0B-169DED1C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8C2EDE6-6E94-B148-A526-74190A22C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drinking from a bottle on a beach&#10;&#10;Description automatically generated with medium confidence">
            <a:extLst>
              <a:ext uri="{FF2B5EF4-FFF2-40B4-BE49-F238E27FC236}">
                <a16:creationId xmlns:a16="http://schemas.microsoft.com/office/drawing/2014/main" id="{B60F67E5-6A7E-884C-8B32-C8C269CF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7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F8D4C81-80EB-7F43-9658-5E589160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3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20701262-2A04-5143-94A5-A2BEDDE5F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4875496-E106-6D4F-B634-663004C3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CB73B20-A8DB-6B4D-9A3B-080A414BB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9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1FE0350-FEB8-AE4E-A345-F0785368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32B17326-E429-C447-9AD4-925FE9F50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9B9A98-F128-5B4D-B551-6ED91C97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F25618-1958-994D-8A53-9FB3A3AFA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2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098ADB9-8B03-2E49-9265-201DE10A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25AB34-F48C-D04E-B39D-11B32570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9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51B887CA-E870-A54B-AB3C-DF3C7A978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3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Rafael Gonzaga</dc:creator>
  <cp:lastModifiedBy>Rafael Gonzaga</cp:lastModifiedBy>
  <cp:revision>3</cp:revision>
  <dcterms:created xsi:type="dcterms:W3CDTF">2021-08-04T14:19:50Z</dcterms:created>
  <dcterms:modified xsi:type="dcterms:W3CDTF">2021-08-04T15:33:28Z</dcterms:modified>
</cp:coreProperties>
</file>