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0E6BC-F2B5-D248-880F-AF5085E77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A9FF3-DD36-D74D-8E35-32B703941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78DB2-7A9D-7F41-8E39-64CAC1F19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E4-ABCD-4D48-8D8E-F343AD14D13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9F7D7-2372-6644-9604-44E2E06F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7E834-4FEB-E146-860B-1884E2D6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9166-DAC5-B04F-B13B-9DB4F071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B654-82A3-8744-B491-E47793A1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6DDD0-B97E-BE42-B06F-69664AF31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A350A-8801-0740-8BBC-5DEBC8BD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E4-ABCD-4D48-8D8E-F343AD14D13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B6D4F-E27A-4745-9F2B-AD901070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2D7BC-98B0-1647-A8E8-923C9372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9166-DAC5-B04F-B13B-9DB4F071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5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1F5C61-99FD-EB43-94B5-C09A84C76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653380-8671-734D-80E9-4FF317089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BF94F-087C-4A40-BAC5-AE5CBFF3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E4-ABCD-4D48-8D8E-F343AD14D13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D332A-0590-824A-BBD4-7B31E4F8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C1107-3662-0641-9108-88AD67F4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9166-DAC5-B04F-B13B-9DB4F071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4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374A-FFF3-AF4A-84D0-299E6703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8532A-17B9-8544-ACF9-3266BBFBA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41491-78A9-A443-85A3-62F6D52E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E4-ABCD-4D48-8D8E-F343AD14D13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04BA9-5E70-444F-8651-977A5178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45C85-31A8-2E47-A355-E49F6F54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9166-DAC5-B04F-B13B-9DB4F071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1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4BBC-1705-4640-A8A9-45B0C54C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000F0-7FC6-3744-B71D-9D1C9F810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6FC12-D97E-1241-A129-2025B68AD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E4-ABCD-4D48-8D8E-F343AD14D13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790EA-C4AB-6D49-80AE-CDB1E18B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8721E-ADAB-7043-B887-2A1614A3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9166-DAC5-B04F-B13B-9DB4F071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3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FF1A-38F0-E040-9729-6C881620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3FCFD-0462-4842-B734-7BBAF254D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9B29E-5621-B145-8EE3-E8AB9368F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47921-1610-214B-8B9C-22201F08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E4-ABCD-4D48-8D8E-F343AD14D13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6FD26-6601-BE47-8782-51A9E756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5C1B7-B478-F940-A24D-A5E18DD6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9166-DAC5-B04F-B13B-9DB4F071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7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3DCA-A9DC-6443-95C5-00E59250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5B5CB-323B-0B45-AB91-7B65CACD4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77EEC-D5B4-B84E-AEC6-F8370900C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E0741-7E9B-1F42-8412-576B87933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B0A2E6-2D00-A84D-AFDE-40D25A32A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4ECA77-4294-FA4A-AA8D-477D04F2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E4-ABCD-4D48-8D8E-F343AD14D13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CB03CA-B94D-B245-8FCA-7031D569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858F6-0511-A240-8304-6E68136B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9166-DAC5-B04F-B13B-9DB4F071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9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1C69-29F0-8E46-89BA-242777EF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58519-650D-DC45-A546-A91CFDA1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E4-ABCD-4D48-8D8E-F343AD14D13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B3528-2438-AB41-A9B4-9F41C5071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7A024-0EB5-4E4C-B3A1-E134706E6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9166-DAC5-B04F-B13B-9DB4F071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7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D4FE69-FFF1-EE4E-99A6-B427C097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E4-ABCD-4D48-8D8E-F343AD14D13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2335B-7600-3148-A1A8-3D7D30B7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223F6-65C0-B746-BBF0-6D685D3B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9166-DAC5-B04F-B13B-9DB4F071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9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4556-4D50-944D-B7FD-7F13C1D7D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8B17C-4141-9E43-9542-B88BE3409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49957-1573-2049-8FE3-AD841744E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74A64-1FEF-9446-80D6-5D82767F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E4-ABCD-4D48-8D8E-F343AD14D13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572F1-9DEC-854C-AC72-292F0E92F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EB324-AB19-CC43-BC8F-9D71FF41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9166-DAC5-B04F-B13B-9DB4F071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8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4570-C626-094B-B660-7AF72056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C69A06-B59C-1143-8D37-1C1C06966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539BA-3062-4140-95DD-13A6F643E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E4C1F-3C83-5647-B370-94BAE8C2F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E4-ABCD-4D48-8D8E-F343AD14D13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D039C-3D56-D34D-A5E1-A611C097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D2AE7-7137-2646-A54E-480EC4C0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9166-DAC5-B04F-B13B-9DB4F071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8C6DF3-3B10-E448-A923-A70C45B9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A1E4E-A7CC-C648-8D95-5B6CBF2B4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51FBF-5093-6B47-A68C-C595AFA97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893E4-ABCD-4D48-8D8E-F343AD14D13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E4533-B005-9A41-8D59-314456C62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E9F4A-A541-064D-8DEE-05DBD73FF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49166-DAC5-B04F-B13B-9DB4F071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0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EF8399C-C221-7A40-AD8C-9ACAA639C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3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43D037-3445-AC40-8EA3-241376B85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7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656B76E-A103-3343-9136-974C85561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68D44A-4ACC-394C-8BFF-93EB842DCD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4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4B609F-B241-894E-9C5E-F526B00D1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35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Gonzaga</dc:creator>
  <cp:lastModifiedBy>Enzo Pitaro</cp:lastModifiedBy>
  <cp:revision>2</cp:revision>
  <dcterms:created xsi:type="dcterms:W3CDTF">2021-12-02T13:50:55Z</dcterms:created>
  <dcterms:modified xsi:type="dcterms:W3CDTF">2022-01-26T11:47:16Z</dcterms:modified>
</cp:coreProperties>
</file>