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2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13165980" y="952500"/>
            <a:ext cx="9525001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13169900" y="3149600"/>
            <a:ext cx="95250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15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1" name="40XX_fr_How to earn with Celletoi.jpg" descr="40XX_fr_How to earn with Celletoi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5" name="40XX_fr_How to earn with Celletoi2.jpg" descr="40XX_fr_How to earn with Celletoi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9" name="40XX_fr_How to earn with Celletoi3.jpg" descr="40XX_fr_How to earn with Celletoi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3" name="40XX_fr_How to earn with Celletoi4.jpg" descr="40XX_fr_How to earn with Celletoi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7" name="40XX_fr_How to earn with Celletoi5.jpg" descr="40XX_fr_How to earn with Celletoi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1" name="40XX_fr_How to earn with Celletoi6.jpg" descr="40XX_fr_How to earn with Celletoi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5" name="40XX_fr_How to earn with Celletoi7.jpg" descr="40XX_fr_How to earn with Celletoi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9" name="40XX_fr_How to earn with Celletoi8.jpg" descr="40XX_fr_How to earn with Celletoi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3" name="40XX_fr_How to earn with Celletoi9.jpg" descr="40XX_fr_How to earn with Celletoi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