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</p:sldIdLst>
  <p:sldSz cx="20104100" cy="11309350"/>
  <p:notesSz cx="20104100" cy="113093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jp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03123"/>
            <a:ext cx="20104100" cy="1070543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83539"/>
            <a:ext cx="20104100" cy="102932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62914"/>
            <a:ext cx="20104100" cy="1041392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22706"/>
            <a:ext cx="20104100" cy="1045413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62914"/>
            <a:ext cx="20104100" cy="1041392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62914"/>
            <a:ext cx="20104100" cy="1041392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62914"/>
            <a:ext cx="20104100" cy="1041392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3955"/>
            <a:ext cx="20104100" cy="1021288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4580"/>
            <a:ext cx="20104100" cy="1009225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22706"/>
            <a:ext cx="20104100" cy="1061496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4580"/>
            <a:ext cx="20104100" cy="1009225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83539"/>
            <a:ext cx="20104100" cy="1029329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83539"/>
            <a:ext cx="20104100" cy="1029329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03123"/>
            <a:ext cx="20104100" cy="1070543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26870"/>
            <a:ext cx="20104100" cy="973038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03123"/>
            <a:ext cx="20104100" cy="1070543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03123"/>
            <a:ext cx="20104100" cy="1037371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4788"/>
            <a:ext cx="20104100" cy="1005205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4788"/>
            <a:ext cx="20104100" cy="1005205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24788"/>
            <a:ext cx="20104100" cy="1005205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23747"/>
            <a:ext cx="20104100" cy="10253091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23747"/>
            <a:ext cx="20104100" cy="1025309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23747"/>
            <a:ext cx="20104100" cy="10253091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62914"/>
            <a:ext cx="20104100" cy="10745641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03123"/>
            <a:ext cx="20104100" cy="1070543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137671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137671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137671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64996"/>
            <a:ext cx="20104100" cy="1001184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2022-06-14T11:12:06Z</dcterms:created>
  <dcterms:modified xsi:type="dcterms:W3CDTF">2022-06-14T11:12:06Z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Adobe Acrobat 22.1</vt:lpwstr>
  </property>
</Properties>
</file>