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685264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716677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596292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369" y="0"/>
            <a:ext cx="1951773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26642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182662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769031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2022-09-16T11:47:21Z</dcterms:created>
  <dcterms:modified xsi:type="dcterms:W3CDTF">2022-09-16T11:47:21Z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Acrobat 22.2</vt:lpwstr>
  </property>
  <property fmtid="{D5CDD505-2E9C-101B-9397-08002B2CF9AE}" pid="3" name="Producer">
    <vt:lpwstr>Adobe Acrobat 22.2 Image Conversion Plug-in</vt:lpwstr>
  </property>
</Properties>
</file>