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Ferreira" userId="cde551c7-f028-40be-85e8-73f1d72373b8" providerId="ADAL" clId="{477E1619-9957-469B-B78B-705B5AC8F39E}"/>
    <pc:docChg chg="delSld">
      <pc:chgData name="Mariana Ferreira" userId="cde551c7-f028-40be-85e8-73f1d72373b8" providerId="ADAL" clId="{477E1619-9957-469B-B78B-705B5AC8F39E}" dt="2023-01-24T10:18:50.020" v="2" actId="47"/>
      <pc:docMkLst>
        <pc:docMk/>
      </pc:docMkLst>
      <pc:sldChg chg="del">
        <pc:chgData name="Mariana Ferreira" userId="cde551c7-f028-40be-85e8-73f1d72373b8" providerId="ADAL" clId="{477E1619-9957-469B-B78B-705B5AC8F39E}" dt="2023-01-24T10:18:47.446" v="0" actId="47"/>
        <pc:sldMkLst>
          <pc:docMk/>
          <pc:sldMk cId="1281329485" sldId="263"/>
        </pc:sldMkLst>
      </pc:sldChg>
      <pc:sldChg chg="del">
        <pc:chgData name="Mariana Ferreira" userId="cde551c7-f028-40be-85e8-73f1d72373b8" providerId="ADAL" clId="{477E1619-9957-469B-B78B-705B5AC8F39E}" dt="2023-01-24T10:18:49.446" v="1" actId="47"/>
        <pc:sldMkLst>
          <pc:docMk/>
          <pc:sldMk cId="4239794384" sldId="264"/>
        </pc:sldMkLst>
      </pc:sldChg>
      <pc:sldChg chg="del">
        <pc:chgData name="Mariana Ferreira" userId="cde551c7-f028-40be-85e8-73f1d72373b8" providerId="ADAL" clId="{477E1619-9957-469B-B78B-705B5AC8F39E}" dt="2023-01-24T10:18:50.020" v="2" actId="47"/>
        <pc:sldMkLst>
          <pc:docMk/>
          <pc:sldMk cId="2331444159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2C3D-729A-48A2-9E19-ECEEE0E5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3C70-7C26-4688-9698-9B5DB465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CA09-7409-4453-8133-289DBE0E87FA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93AAE-1E1B-4A07-B33F-572DB836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A6DDD-A0FC-425D-8D18-5B8E877C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17369-7AA4-48E0-AF60-59466DAC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50BC-4B3E-41B0-8BA5-CB0EC602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FAFB-BE9C-4494-9697-79BD6BB1C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E189E-1D72-48F4-A940-F0A30533E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ECA09-7409-4453-8133-289DBE0E87FA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02B0-0D79-4700-A654-AC3E256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EE29-0610-4EE5-B142-6986B4749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7369-7AA4-48E0-AF60-59466DAC9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434E82-DC9B-4FAC-B7AB-98709860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6C29E-1EBD-40B1-BDB2-379FE37EF6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1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8CF9F9-81F8-4F30-B596-E4573F0F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/>
              <a:t>Dove posso caricare i documenti e le informazioni?</a:t>
            </a:r>
            <a:endParaRPr lang="en-GB" sz="4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54996-7186-49E1-A764-8C94C5F89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E7CAFB-5264-4B18-BEEF-8DA5D332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A8A61-6CF3-4397-B5E2-5A9103A0A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0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AB354-E0CD-4D37-85C6-488A62C3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0795D-569C-4EC9-AD11-C80FAF9EB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503701-A733-4712-B83E-07CBBE34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/>
              <a:t>Cosa succede se il mio reddito annuale supera la soglia e divento un Incaricato Abituale?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BB550-33FD-479C-AC7E-90B43A2A7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4EE23-9F52-4960-B8BA-86B7AC0A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/>
              <a:t>Che cos'è la DOMANDA E ACCORDO DI ISCRIZIONE DI UN INCARICATO INDIPENDENTE ALLA VENDITA?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80787-0F65-4FFA-B1D7-A926AEBEF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3A7A7-2E24-410C-8184-6DEEC465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Cos'è il tesserino?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83A68-858C-409A-B7FB-12F1E4224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EE8208-F50C-410E-9C1C-AE3AD3DA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AEFB0-ACFA-4BD6-B861-4BDA632C01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B059B-FE96-46E5-A2A4-E8E97FFD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Rilancio Italia</a:t>
            </a:r>
            <a:br>
              <a:rPr lang="pt-PT"/>
            </a:br>
            <a:r>
              <a:rPr lang="pt-PT"/>
              <a:t>Mercato OTG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1A07B-3B77-48E3-BC59-15751F31C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A29921-D41B-4BA6-9447-14FE6E3D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L’Italia si unisce ai nostri mercati OTG dall’1 febbraio 2023.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0A774-F842-44DD-B762-757FD19A72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0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1A70F0-00FB-44C9-AF66-0AB1544F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646E7-9DC9-4E9E-A69D-1D0B16482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BCE852-B292-4884-BE30-FDD422F0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devo fare per continuare a ricevere le mie provvigioni?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2A4A8-BA0C-4DA3-98C9-80D77D1B8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A99C94-34AB-4F29-8C25-BDA000B7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devo fare per continuare a ricevere le mie provvigioni? </a:t>
            </a:r>
            <a:endParaRPr lang="en-GB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49CC5-BF15-49A6-B701-2B528DB08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F03A0-0F49-4697-9AF6-55866580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Cataloghi OTG e NFR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FC95D-24E6-4A67-B819-1A0B55F03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A14B8-B6CD-42AE-8C4F-F9E25807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Domande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4B747-4FAE-4DA9-A2E1-93E7D8240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656E5-6992-4F21-AE25-807D5EB3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/>
              <a:t>Dopo posso trovare le mie fatture?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93352-0570-45A3-8C2C-3E653158AB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e273fc-2f45-4669-a300-e9817d48f21f" xsi:nil="true"/>
    <lcf76f155ced4ddcb4097134ff3c332f xmlns="04b86af5-12ab-4b67-b8af-b3b431bba2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EE196189ACE419129B3CD4122EDD8" ma:contentTypeVersion="12" ma:contentTypeDescription="Create a new document." ma:contentTypeScope="" ma:versionID="143546850b6a4b1615e4f3de7c488a29">
  <xsd:schema xmlns:xsd="http://www.w3.org/2001/XMLSchema" xmlns:xs="http://www.w3.org/2001/XMLSchema" xmlns:p="http://schemas.microsoft.com/office/2006/metadata/properties" xmlns:ns2="04b86af5-12ab-4b67-b8af-b3b431bba216" xmlns:ns3="68e273fc-2f45-4669-a300-e9817d48f21f" targetNamespace="http://schemas.microsoft.com/office/2006/metadata/properties" ma:root="true" ma:fieldsID="e24a73b57ca867adc302dd08624861a6" ns2:_="" ns3:_="">
    <xsd:import namespace="04b86af5-12ab-4b67-b8af-b3b431bba216"/>
    <xsd:import namespace="68e273fc-2f45-4669-a300-e9817d48f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6af5-12ab-4b67-b8af-b3b431bba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73fc-2f45-4669-a300-e9817d48f2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2972f9-f5b4-4814-af16-1a5b00c007c6}" ma:internalName="TaxCatchAll" ma:showField="CatchAllData" ma:web="68e273fc-2f45-4669-a300-e9817d48f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1EE24-1442-4CD0-9522-80661656E129}">
  <ds:schemaRefs>
    <ds:schemaRef ds:uri="http://schemas.microsoft.com/office/2006/metadata/properties"/>
    <ds:schemaRef ds:uri="http://schemas.microsoft.com/office/infopath/2007/PartnerControls"/>
    <ds:schemaRef ds:uri="68e273fc-2f45-4669-a300-e9817d48f21f"/>
    <ds:schemaRef ds:uri="04b86af5-12ab-4b67-b8af-b3b431bba216"/>
  </ds:schemaRefs>
</ds:datastoreItem>
</file>

<file path=customXml/itemProps2.xml><?xml version="1.0" encoding="utf-8"?>
<ds:datastoreItem xmlns:ds="http://schemas.openxmlformats.org/officeDocument/2006/customXml" ds:itemID="{93067301-5733-44D3-A3B3-9B682BCBF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18A0C-9D0D-42E0-AE35-2E7264D45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b86af5-12ab-4b67-b8af-b3b431bba216"/>
    <ds:schemaRef ds:uri="68e273fc-2f45-4669-a300-e9817d48f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Rilancio Italia Mercato OTG</vt:lpstr>
      <vt:lpstr>L’Italia si unisce ai nostri mercati OTG dall’1 febbraio 2023.</vt:lpstr>
      <vt:lpstr>PowerPoint Presentation</vt:lpstr>
      <vt:lpstr>Cosa devo fare per continuare a ricevere le mie provvigioni? </vt:lpstr>
      <vt:lpstr>Cosa devo fare per continuare a ricevere le mie provvigioni? </vt:lpstr>
      <vt:lpstr>Cataloghi OTG e NFR </vt:lpstr>
      <vt:lpstr>Domande</vt:lpstr>
      <vt:lpstr>Dopo posso trovare le mie fatture?</vt:lpstr>
      <vt:lpstr>Dove posso caricare i documenti e le informazioni?</vt:lpstr>
      <vt:lpstr>PowerPoint Presentation</vt:lpstr>
      <vt:lpstr>PowerPoint Presentation</vt:lpstr>
      <vt:lpstr>Cosa succede se il mio reddito annuale supera la soglia e divento un Incaricato Abituale? </vt:lpstr>
      <vt:lpstr>Che cos'è la DOMANDA E ACCORDO DI ISCRIZIONE DI UN INCARICATO INDIPENDENTE ALLA VENDITA? </vt:lpstr>
      <vt:lpstr>Cos'è il tesserino?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Ferreira</dc:creator>
  <cp:lastModifiedBy>Mariana Ferreira</cp:lastModifiedBy>
  <cp:revision>1</cp:revision>
  <dcterms:created xsi:type="dcterms:W3CDTF">2023-01-24T10:18:05Z</dcterms:created>
  <dcterms:modified xsi:type="dcterms:W3CDTF">2023-01-24T10:18:51Z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0x0101005EDEE196189ACE419129B3CD4122EDD8</vt:lpwstr>
  </property>
  <property fmtid="{D5CDD505-2E9C-101B-9397-08002B2CF9AE}" pid="3" name="MediaServiceImageTags">
    <vt:lpwstr/>
  </property>
</Properties>
</file>