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customXml" Target="../customXml/item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presProps" Target="presProps.xml"/><Relationship Id="rId156" Type="http://schemas.openxmlformats.org/officeDocument/2006/relationships/customXml" Target="../customXml/item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542B-DA3D-98BC-C748-AEB1F904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C7D11-92E5-785B-60CC-091D2492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6D48-0DB6-47F9-ABCD-2AAE65138CB8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C61B8-D63A-3D36-0F69-56C452E3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2F531-2DCA-C293-DC20-7C0FF5E1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84E-0CA8-499D-957F-EC1435756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01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A288F-EDC8-2613-6DC1-E0BAF2FD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A45A1-C861-227F-3D2F-0CB5DD890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8849A-4F88-72CD-BB62-5CFEA760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46D48-0DB6-47F9-ABCD-2AAE65138CB8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ECB48-1C3F-B569-9713-C45AE6F0D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3DFA6-2BDA-CD61-DBB9-1C4960C46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0384E-0CA8-499D-957F-EC1435756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19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D6A9F0-3668-B07B-3DE9-AB8E39CF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5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Il quadro generale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0B5DB-E0CA-D00C-7270-0E5F761DA5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4756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D7255F-C955-30D2-8908-C9160662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it">
                <a:solidFill>
                  <a:srgbClr val="004750"/>
                </a:solidFill>
              </a:rPr>
              <a:t>Condividi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guadagna il 20</a:t>
            </a:r>
            <a:r>
              <a:rPr lang="it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4CAC0-9D56-035B-5FCF-04FEFFBE76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09804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44B7DE-1DF4-C548-9D47-E6A07C24C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87DAF-E574-D59A-56CC-05A29A2FA0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60999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87175D-D202-064D-0669-F426209D2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Dove ti</a:t>
            </a:r>
            <a:br>
              <a:rPr lang="en-GB" sz="10000"/>
            </a:b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vedi?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05A90-C986-88D6-E6D1-757E5732B5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1185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67B813-AEBC-E6C0-AA39-DF747DA7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Dove ti</a:t>
            </a:r>
            <a:br>
              <a:rPr lang="en-GB" sz="10000"/>
            </a:b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vedi?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9DD8A-5B78-D237-1AF8-379A936B07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20882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43CAD6-4819-E854-50F9-C82D7320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Dove ti</a:t>
            </a:r>
            <a:br>
              <a:rPr lang="en-GB" sz="10000"/>
            </a:b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vedi?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32086-3FCA-07D9-B1A3-A223DE48F6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56121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6A0DF3-81BE-5CBB-BA88-EF7BCC7D9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Dove ti</a:t>
            </a:r>
            <a:br>
              <a:rPr lang="en-GB" sz="10000"/>
            </a:b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vedi?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240C1-EAB7-7730-74D6-E7D1361614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00299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F2FE31-2AF2-C109-5631-F88CDC04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Dove ti</a:t>
            </a:r>
            <a:br>
              <a:rPr lang="en-GB" sz="10000"/>
            </a:b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vedi?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CFAAE-A418-7B1D-F9EC-6F33C263A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17851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C558B7-57C3-F0C0-D66A-E142418BB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Dove ti</a:t>
            </a:r>
            <a:br>
              <a:rPr lang="en-GB" sz="10000"/>
            </a:b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vedi?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4558F-8B4A-9DF1-554B-09D137E425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85371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298EC3-81D8-25FA-27AB-0C809CA33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Dove ti</a:t>
            </a:r>
            <a:br>
              <a:rPr lang="en-GB" sz="10000"/>
            </a:b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vedi?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0BF8C-213F-FD4A-83D5-C74A53D97B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94742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62F875-9900-6A36-ABC4-92DAFB91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Dove ti</a:t>
            </a:r>
            <a:br>
              <a:rPr lang="en-GB" sz="10000"/>
            </a:br>
            <a:r>
              <a:rPr lang="en-GB" sz="10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vedi?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8C48F-D1A0-8B28-8399-C2E7B5DAB1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94322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7079C1-24ED-8FBF-3652-72E89339C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Posizione di rientro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2EDC1-1ED1-7A99-342C-9D87648FE8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49963F-485C-03B0-014C-149F2842C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it">
                <a:solidFill>
                  <a:srgbClr val="004750"/>
                </a:solidFill>
              </a:rPr>
              <a:t>Condividi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guadagna il 20</a:t>
            </a:r>
            <a:r>
              <a:rPr lang="it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8BD128-1A92-C051-4684-DFE026F9F5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633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82D5E8-8B7C-5D80-D91D-C9E94BFDA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Posizione di rientro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C19D4-4474-2BEF-B60D-9297AF7A5C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278B72-474A-CB6E-5D1F-BF0D224F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Posizione di rientro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40854-2C8A-5512-0085-C90B0C723B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8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DC9AFA-2DBE-1E36-CC6C-2FB679457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Posizione di rientro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9705E-B54A-6E87-B3F4-637E2E9FAB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16A7DE-E48C-AE6E-0AD8-07BF1C80D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7D507-AAA1-717C-6324-0948FEA77A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42731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58B8B4-5EDC-C879-72E3-25B9B718B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D1CA4-7229-90B4-3332-CAC7B5B182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2430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739803-4DF4-E49C-E05F-18465486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6709D-3BD8-A9A9-7FAB-7BAF7146E8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12184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261EBD-5D58-4F98-0CCB-2036BC9B0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F4D43E-CCD3-C9C1-089E-8CFB589513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69027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17EE11-C087-A384-6C8F-E78175BCD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C60EE4-F635-9F88-05A0-EAF3AA1235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86753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2E520D-BB65-E125-DFDE-8D3CEF98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9BD51-DD99-6033-F68D-0A53CA6D83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28627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21D3B2-FB0A-2565-BE8B-D0DAB8DD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15845-3586-4F95-BF04-FF944DA35F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354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3DAE9A-5FEA-215C-74BA-3C638995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it">
                <a:solidFill>
                  <a:srgbClr val="004750"/>
                </a:solidFill>
              </a:rPr>
              <a:t>Condividi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guadagna il 20</a:t>
            </a:r>
            <a:r>
              <a:rPr lang="it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F266A-AA48-BAB1-282C-7B6C5E376A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77187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B14DBB-AEEE-AF4F-EBEA-A22FE9EBD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17FCE-049B-AD61-D78E-1E013A19EF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91859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417D83-89CC-194D-6B5A-6709AFD4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0AD5E-F91D-085C-47CF-8A4F7DDB03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25494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5D21A1-96AF-F610-1A8B-54FB7E413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83AA3-7EB9-70FF-7475-1152BEBE00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75497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2B55E6-237D-6884-1A6A-15485075C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9BF94-7524-A930-27A2-CFD66485E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28718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E24712-B977-08E0-F1E4-2D5A8627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3F5C0-8A03-7138-4154-F054671EBD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4909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0D72AF-0A14-8B44-8092-160A35498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26E2B-168D-87D0-55F0-46BFE0E55C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07084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C8C90D-7EDF-35C5-384B-140B5D75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02F8F-4C5F-4A1A-B893-9EDCBD051B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44882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454001-8D4D-7E73-B5DC-02583D7A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E7AB5-D189-F464-E8CE-49FDEC0F6A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2258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FB80A1-5F62-3E95-BA73-70E15968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045DA-AFD6-418C-9766-8B313A1190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92880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86E38D-6E67-B3D6-5EA9-CDFDADCD0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F2D8C-4F5E-FE5E-386C-FC6DA4C594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78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01B9CD-7CA5-F328-2C39-135E96D6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it">
                <a:solidFill>
                  <a:srgbClr val="004750"/>
                </a:solidFill>
              </a:rPr>
              <a:t>Condividi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guadagna il 20</a:t>
            </a:r>
            <a:r>
              <a:rPr lang="it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F4EC1-E666-87E8-7B83-0561E858A7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32345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BDAFFA-CAE5-8FA7-A842-A6254E9D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9C379-05E8-EAAD-6133-425726DDB1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02023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8A87E2-AF60-9277-E827-0052FE6B8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E8A4B-60CA-195D-0CDE-1F755337EA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25468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F925B6-10A4-2EB9-47E7-03D3B7BA9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Mappa di successo visiva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8341D-8F9F-95CF-42A2-6C7ED6041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27071"/>
      </p:ext>
    </p:extLst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D6C412-A2D4-E64B-E789-066AA783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Mappa di successo visiva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32E7D-78F0-F908-DFAD-DF70ABAA3B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1554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A4968F-29B2-23A8-6E24-063FFBAC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Mappa di successo visiva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211305-1FC0-DFE5-4539-B5CAB32E7E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98627"/>
      </p:ext>
    </p:extLst>
  </p:cSld>
  <p:clrMapOvr>
    <a:masterClrMapping/>
  </p:clrMapOvr>
  <p:transition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796965-A681-D5BE-1710-C6D28EC8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Mappa di successo visiva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8A45D-171F-6D3D-F253-353591DA8B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91078"/>
      </p:ext>
    </p:extLst>
  </p:cSld>
  <p:clrMapOvr>
    <a:masterClrMapping/>
  </p:clrMapOvr>
  <p:transition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196826-B429-9AE9-DD0F-F5EC80BA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Mappa di successo visiva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CA9F5-BF08-09D6-D095-F4020CAEEE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19886"/>
      </p:ext>
    </p:extLst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D3E62D-BBAC-962E-BDC5-7A4EA5C7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Mappa di successo visiva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F3B01-244C-90DC-CAA5-9C37EEC7C4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01835"/>
      </p:ext>
    </p:extLst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142505-C149-198D-E99B-95349393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Che cos’è il Time Leveraging?</a:t>
            </a:r>
            <a:endParaRPr lang="it" sz="12500" b="0" i="0" strike="noStrike" cap="none" spc="0" baseline="0" dirty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83D63-C253-BC3E-41E7-BD55991224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49141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C2FA5C-6C84-CC1F-0119-47F529C89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Valorizza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il tuo tempo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22703-AB63-79E9-B00D-E83CBF7B69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0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B1E011-6428-5A32-1A36-5F99B7810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it">
                <a:solidFill>
                  <a:srgbClr val="004750"/>
                </a:solidFill>
              </a:rPr>
              <a:t>Condividi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guadagna il 20</a:t>
            </a:r>
            <a:r>
              <a:rPr lang="it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E40DB-284D-6E4F-4764-A2F4793CCE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70801"/>
      </p:ext>
    </p:extLst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C0BE17-1F09-F5A9-5E6D-49A65E73B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Valorizza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il tuo tempo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8F8F8-1630-1390-9154-16E64CD1C3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2A29AB-1969-EECD-E15A-05A79E762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Valorizza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il tuo tempo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53CE7-4EC3-7DC7-BB63-5C1EB39D49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68A731-351B-94AF-A03D-986D012BF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Valorizza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il tuo tempo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2757C-D354-C9FC-D31D-EF266A8A66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200AB6-9094-B9FE-B192-3AAA0B732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Valorizza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il tuo tempo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979C9-B2C5-9B6B-EFF7-9EAB70CD31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7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A7CF57-D4EE-25AF-ED35-E8BD8F50C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Valorizza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il tuo tempo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32B94-CDD0-5168-BFA1-D51196AB6E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5BA373-1503-042F-ABFD-E3DA60136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Valorizza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il tuo tempo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B8296-1068-3B75-DE65-59D10E1C0F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2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CD430F-6648-5454-EAB2-B5280F2C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Valorizza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il tuo tempo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E0C93-3427-F4C9-F098-F7D8F1345A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1EABAF-2EFD-0601-4155-A7E29CD59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Le tracce da seguire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2EC45-72F3-8B43-D243-0C7D546B70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74999"/>
      </p:ext>
    </p:extLst>
  </p:cSld>
  <p:clrMapOvr>
    <a:masterClrMapping/>
  </p:clrMapOvr>
  <p:transition spd="med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71769B-CD34-55AE-B31E-9DB52DDC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Le tracce da seguire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1D3CF-3278-3ADD-355B-76DBDE27F3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47145"/>
      </p:ext>
    </p:extLst>
  </p:cSld>
  <p:clrMapOvr>
    <a:masterClrMapping/>
  </p:clrMapOvr>
  <p:transition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ACFE68-4CAE-8687-56BC-5565D018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5657C-BBF3-1785-71ED-5133F752AC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014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198FDD-57E6-39DD-E637-4CEE531A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it">
                <a:solidFill>
                  <a:srgbClr val="004750"/>
                </a:solidFill>
              </a:rPr>
              <a:t>Condividi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guadagna il 20</a:t>
            </a:r>
            <a:r>
              <a:rPr lang="it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64882-E5CB-BECC-6590-FA7331A9AC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7259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0E9E8F-9DC9-41CB-E3C7-8A0A0004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it">
                <a:solidFill>
                  <a:srgbClr val="004750"/>
                </a:solidFill>
              </a:rPr>
              <a:t>Condividi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guadagna il 20</a:t>
            </a:r>
            <a:r>
              <a:rPr lang="it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4D0C3-57DB-B65A-34C1-8A286399EE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6114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EFE286-4351-FA40-EB0E-0327E876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semplice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305167-A249-33E5-EE54-903BF0D070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676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FDD356-5184-19B6-20F0-7D2E5E5A1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DAA10-91BD-6B1A-D101-87B459E78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350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F29109-92DD-B556-01DA-66FA49076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93EF8-6439-9944-CB11-1BC05C8EBA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2508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D5B083-06C5-15DE-72E3-6F850B5E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BD7CA-BB58-F2AB-ADE6-21CD6A83CB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531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2672A3-71F1-50F3-0CED-38FD8E15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A63C1-8565-F154-271C-F9BBE814E9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5191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6CF183-8562-500B-5678-24C50BBB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EDDC5-EC29-30A5-E436-ABCD02E213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9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BCEEA6-9B61-7041-E658-C89634FEF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FF69B6-9DF2-45D3-67F1-31F7AAA78B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3052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5AFABE-7164-4E7E-215A-7442AAE6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24B63E-C2CD-457C-D719-809B3BC6E9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7655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6A2557-02BE-3EC3-A1DF-03D869B6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09C1F-5A4E-CDBA-10C9-94900CAC48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460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8904D9-1D78-2B31-DBBC-D2DE0ABD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3E17C-0E5D-C10A-B425-E206753629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2590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2C50E0-F4EA-4376-9EF2-12ADA1EA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7DCEC-2D11-5AA4-19CA-BAADDFDF3A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5547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657BB8-0E5F-4942-31D8-9B38F41D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2DE60-E69F-8C12-1647-E3E5ABE648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5348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7EAD95-43FC-729A-5184-D5803F0BA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D5D9B-85CF-E570-DE8D-5BD5740A2C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2999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FD1EDF-7D26-19B4-E603-B8EF7E1C2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Formula in 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30E5B-9CBA-63ED-B7B1-A7607E5D86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790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095919-3D41-8E30-B743-C37294754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/>
              <a:t>Le tracce da seguire</a:t>
            </a:r>
            <a:endParaRPr lang="it" sz="11500" b="0" i="0" strike="noStrike" cap="none" spc="0" baseline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072B6-AA65-9A4D-9353-A0B85DD735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734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B16735-F102-5C83-7FD4-00AE1E5D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859DA-961F-4861-3233-1E710A1E2C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2930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2CE449-9042-6EFE-CCBA-A5BED66C7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78AFD-EB6A-FE53-FC91-BA38882A7B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4967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FEE1B3-3EF4-7882-D8A7-1E144344A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71D9A-69DF-0B24-8286-EBF44F2071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7396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6BBDA1-9728-EE16-2456-F0CC301E2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1B3EC-8570-CDE6-B959-9E6AFA6F08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606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E79D51-9D33-614E-9BAC-0001F33A0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6EF7E-8877-BFF5-7811-74E4ABA97F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2374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4C0E39-0EB7-8BA9-FBCE-6CAA80499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4321E-3B90-0A76-C799-D67644F52A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1669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DDDC58-3F59-E78D-26C6-A5CAA24BC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3CBCA-CB7C-E89C-3B95-9F0AD8656E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708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B3A48E-389E-7301-2919-023A3C4B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9A3C4-0296-D9BF-0EFA-0233DBFFC3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0640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3C2592-38AC-7FE5-FD38-AF4A8A29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7D557-4782-DCF3-F71C-BA96878F13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582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EA10EA-F72F-3855-3CD3-1BB771A5A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3599D-595E-D609-1E01-8BFF1D13D5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8209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30144B-637F-3033-1444-B47CC3A33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FFE86-530C-02B8-CD0B-A35D147088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18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407E38-BB72-601D-267D-643CE470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B9F22-C26E-8085-C4D9-04AA56FBC1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4516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19348A-61A7-0833-DA5B-36E505801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1D1A4-3B5C-0A32-C196-48205C83C4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0738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8ACA7A-116E-ED79-7DE3-D46F1FA32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570D6B-DAD3-EFD0-2E9C-CB9B540D9F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8249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57FA9F-18A2-271B-3FF4-CB00A876B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2D3C1-5C10-0587-8EBB-9460769337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7721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B11460-265C-2BBD-675F-82FC5B12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879A9-6B80-C2EC-45D0-02E0C921B2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0251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03BFEE-DAE0-486E-677D-0C4E379A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F83D7-38C8-1D96-0B3B-DF1F775A53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6484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E32D21-88CB-9E8B-229E-DD89763F3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D7C37-8D7C-98A7-3683-C25BCF4A54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2814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DEE746-DC62-E258-E524-658D8E5A2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1F28D-B802-81AE-C952-A8BF44BE20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0724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7D35AC-7387-B1FA-13C1-CB484321F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CC759-085D-2107-AB9E-D895C078B2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5285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EF2B51-9160-EAA8-AF1B-073E2C574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03FA8-D76F-E9A5-B21E-3D67EBFC77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921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913652-5718-D803-8894-6DADBD48A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D6525-D208-819A-6F7C-40C0123450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6867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BEF749-EB86-B43C-C21A-CE06EE309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A0140-4049-3FBC-650B-800BC07C98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208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CEB44D-431C-BD88-D3C7-E6E4356A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094B5-67E9-A506-7CEC-82E6E3BD40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20784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8EE68A-1243-F2AF-1754-4B6AE5CF0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E0691-4923-4BCB-D094-B389BB69DD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773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80F306-6F1B-4AE1-5A33-DE0196200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6F93A-51E0-DFD4-31B2-9418C04755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7681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D1CA42-35B5-0ADE-AADE-70F83455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3ADB1-8BBA-AE4F-8062-C32198E6B0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3371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FAA40A-9CE3-A020-965A-4941320C8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83B25-BEAB-C5CD-EAEF-1964DCED4C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56547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7CF74C-3873-C04F-A119-277842AD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F9739-D0E3-227E-16A1-BABB3B817A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51776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45CFDC-8314-F086-781A-B81092BD0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C6C19-97E4-2C4A-99AA-45182FED19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4054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B12408-DF7D-1F6B-82BD-B7350BCE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DB21B-18DC-0742-03EF-0F5CBC5725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6542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AAC58A-D766-9FCD-840C-A16B6830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E913D7-7C30-23E8-B5FC-5F61ACCDBD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184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2CB9E6-8440-43AA-D7E7-6F110E7DC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AD8EF-9967-7EA2-26FC-044D32A2F1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1541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08A461-0D80-72BA-FB33-1BA479790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557DD-8AF7-A2AE-21E7-5D9A622660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2168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F83DE1-8C24-6C96-73EF-182624EE1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DEC4B-AF82-A4FE-E8B7-1321376BD1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257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AFE242-891C-3D8F-FE6D-4B3DF951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603D5-E637-64F4-741F-6BE3647ADE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7204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C89254-B06F-CC50-553C-77D8A9361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22481-04F0-31F6-154D-5B721F2433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94651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21B8EC-49DC-CF91-B755-C4D11F5D3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0E0A5-FEF5-1264-69D2-FBB679FE89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27688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C3986D-861C-9FF4-F92B-B8010C0C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15A6C-ED80-C5CB-8B00-789FA23FAB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17437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70BC75-6EBC-6FB1-4021-01553642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01811-1185-F9AF-C0C3-C547455563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8291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AA04ED-2ECC-395D-973C-F9A6B7E1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25E70-EF2F-EEA8-0CB8-3E072C711A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74532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C61BD2-4D4F-98CB-64CF-F2504CFB4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199F9-8D14-00DF-03E2-57C4979452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8078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51BC8F-19A8-B4A4-2BD0-CD18B9E1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427B4-632F-2836-8EA6-0738537D4B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95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306419-06F7-EA61-7D61-EBEDD26BA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C093A-E6A4-2F33-7E63-9CD8DF5CFF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39686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8944F0-82D2-D9AD-D22D-0945A867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98AB5-2E11-458F-3D77-E5D5E1D7B0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1551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F0E31E-8FBA-B5B5-612C-42273DE5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D8152-7B5A-0F62-1332-18EC7AC020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6744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249416-AEBC-5148-34E9-8EBCC3C18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287E50-F953-9FAF-E389-8A26DC0178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9641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17CD5A-34A4-89C8-5FBF-C5510506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01309-4E2C-89CE-4294-0E85D8C3E1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3955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6FBA52-67B1-EF0B-C6C6-6E19CBF3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È tutto </a:t>
            </a:r>
            <a:r>
              <a:rPr lang="it"/>
              <a:t>collegato</a:t>
            </a:r>
            <a:endParaRPr lang="it" sz="12500" b="0" i="0" strike="noStrike" cap="none" spc="0" baseline="0">
              <a:solidFill>
                <a:srgbClr val="00778B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5A080-A49D-CCD6-796D-BBDB37CE16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26307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AF098F-77E1-5718-409F-7D06CAB9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02862-31C5-14D5-1456-3FD364D809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10432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F22AC8-1FF4-EA9A-5268-004FE997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8DCA5-5508-97D1-9FD4-73F77FE367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8701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20A9BD-89D2-D467-0484-E65E048D0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3852D-D2CE-4BE1-79DE-9E26C0876D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14988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7F09AB-5F7C-A6D8-AA25-BFB172F6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ACFB2-ED7D-91D1-225E-5723ACD97C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0660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ACD578-330A-875C-439F-693D586E9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C885C-65E6-509E-C1C8-5B426BD2BC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570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44B54B-6EEE-DE01-4B7F-83C9ADF9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it">
                <a:solidFill>
                  <a:srgbClr val="004750"/>
                </a:solidFill>
              </a:rPr>
              <a:t>Condividi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guadagna il 20</a:t>
            </a:r>
            <a:r>
              <a:rPr lang="it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81125-D7B9-6FDB-1A13-BEA11C7159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2570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2B98A2-6DD7-C204-DA9B-E5A63E859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C5A6F-CD06-CE6B-40DE-71D30BA969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69493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ECB93F-BA45-606A-6EF2-94C56767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E044F-2134-B596-D5A8-9895AD4324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78862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962DBE-439C-209E-1AB0-905E1D796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A2B33-7E45-4B95-ACC6-11A9091154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48138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73E742-205D-6EFF-6D56-E50A374A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7BB0F-506B-B1A7-4220-7DB8ED2E5C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49018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192C5F-052F-F735-059E-637D2136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443C7-E571-D237-F9CA-198E1D0D47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65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1932C5-CC52-8017-17DB-120C927E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44DEA-0E37-1B65-7F5D-462919FFC2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5910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5B6926-9FBC-1951-66AB-B1C7C04B5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01056-EB6D-2239-3451-3A090A0DBB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63813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61F010-6A68-2E7A-E873-8914A64E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C9DF7-9566-0493-0FBE-86B703396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00335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6F593C-850E-BCDA-9C9E-07E6712C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F02C9A-3A4B-4743-0FCA-FE23D28364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49469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7BC618-152C-FB43-7621-CA7BCD6D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C4692D-302D-A6A3-21C7-6734F57A57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842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9E3779-D069-271B-F2FE-A93C20EE0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it">
                <a:solidFill>
                  <a:srgbClr val="004750"/>
                </a:solidFill>
              </a:rPr>
              <a:t>Condividi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guadagna il 20</a:t>
            </a:r>
            <a:r>
              <a:rPr lang="it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AB40C-5794-AD15-CA38-F60832E077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01152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BF6CA9-B64C-1212-1D9E-E9CDE7FB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5BAF2-5BF2-A2F4-729D-FC4D839A55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39459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ADBCDD-B59A-15EC-1E64-AC908141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107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Retribuzione</a:t>
            </a:r>
            <a:r>
              <a:rPr lang="it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dei cicli  grazie alla leva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8D651-C0BF-3A12-B00C-AB138B35B9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70547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D6D4B8-A1E7-E7B5-D7AC-1575E2343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A33C5B-0069-A5EC-C0C0-1722AF9CF0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17953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C8BF7D-A0D6-449A-08C3-A41962E4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1A04C-F0FF-26D5-CDB0-D187A5052A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5816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B89F70-CA0B-AECB-7662-3E9C7B24C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340FF-90B0-1608-BF59-F593F8C68F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4913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E35C5F-D906-213D-A101-28B4D8A6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31CE8-4536-CEA7-2C7E-8D350430E1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23897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0E72ED-5DA1-F183-7252-8E7CFC558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81CD6-F887-051C-675A-A64B247A47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83958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FDD655-696E-9396-C4EF-03B4DCC9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208FB-1825-3047-7571-1CF2AFBB55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29569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645547-8DEF-05E0-7833-604D4DBE6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ADA12-206D-CB51-CC86-62F7DDBAD6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85744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4CE360-96B9-CF80-1C33-DC5994CBE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F194F-D649-6868-36DB-BC6B0A8032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1600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E675AAF9F8C45AA57DD13FAF0C743" ma:contentTypeVersion="15" ma:contentTypeDescription="Create a new document." ma:contentTypeScope="" ma:versionID="69ed9babf64a65087f1e66997ba61494">
  <xsd:schema xmlns:xsd="http://www.w3.org/2001/XMLSchema" xmlns:xs="http://www.w3.org/2001/XMLSchema" xmlns:p="http://schemas.microsoft.com/office/2006/metadata/properties" xmlns:ns2="6d5843f6-f1f1-4a4f-853b-145bdff3a5d5" xmlns:ns3="1cdb64af-62b2-42f1-8a18-3222b74a76c7" targetNamespace="http://schemas.microsoft.com/office/2006/metadata/properties" ma:root="true" ma:fieldsID="4115d1041d6fe98f6e8671dc44b73f18" ns2:_="" ns3:_="">
    <xsd:import namespace="6d5843f6-f1f1-4a4f-853b-145bdff3a5d5"/>
    <xsd:import namespace="1cdb64af-62b2-42f1-8a18-3222b74a76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843f6-f1f1-4a4f-853b-145bdff3a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b64af-62b2-42f1-8a18-3222b74a76c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39108a-3527-48bd-85b1-8af264318825}" ma:internalName="TaxCatchAll" ma:showField="CatchAllData" ma:web="1cdb64af-62b2-42f1-8a18-3222b74a76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174030-8FFF-4D10-A9E9-A4F015F5DEE0}"/>
</file>

<file path=customXml/itemProps2.xml><?xml version="1.0" encoding="utf-8"?>
<ds:datastoreItem xmlns:ds="http://schemas.openxmlformats.org/officeDocument/2006/customXml" ds:itemID="{6BD65C42-7324-4C68-8CBA-CFA71ADD79F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Custom</PresentationFormat>
  <Paragraphs>83</Paragraphs>
  <Slides>149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4" baseType="lpstr">
      <vt:lpstr>Arial</vt:lpstr>
      <vt:lpstr>Calibri</vt:lpstr>
      <vt:lpstr>Calibri Light</vt:lpstr>
      <vt:lpstr>SuperiorTitle-Bold</vt:lpstr>
      <vt:lpstr>Office Theme</vt:lpstr>
      <vt:lpstr>Il quadro generale</vt:lpstr>
      <vt:lpstr>PowerPoint Presentation</vt:lpstr>
      <vt:lpstr>Le tracce da seguire</vt:lpstr>
      <vt:lpstr>È tutto collegato</vt:lpstr>
      <vt:lpstr>È tutto collegato</vt:lpstr>
      <vt:lpstr>È tutto collegato</vt:lpstr>
      <vt:lpstr>È tutto collegato</vt:lpstr>
      <vt:lpstr>Condividi e guadagna il 20%</vt:lpstr>
      <vt:lpstr>Condividi e guadagna il 20%</vt:lpstr>
      <vt:lpstr>Condividi e guadagna il 20%</vt:lpstr>
      <vt:lpstr>Condividi e guadagna il 20%</vt:lpstr>
      <vt:lpstr>Condividi e guadagna il 20%</vt:lpstr>
      <vt:lpstr>Condividi e guadagna il 20%</vt:lpstr>
      <vt:lpstr>Condividi e guadagna il 20%</vt:lpstr>
      <vt:lpstr>Condividi e guadagna il 20%</vt:lpstr>
      <vt:lpstr>Condividi e guadagna il 20%</vt:lpstr>
      <vt:lpstr>Formula semplice</vt:lpstr>
      <vt:lpstr>Formula in azione</vt:lpstr>
      <vt:lpstr>Formula in azione</vt:lpstr>
      <vt:lpstr>Formula in azione</vt:lpstr>
      <vt:lpstr>Formula in azione</vt:lpstr>
      <vt:lpstr>Formula in azione</vt:lpstr>
      <vt:lpstr>Formula in azione</vt:lpstr>
      <vt:lpstr>Formula in azione</vt:lpstr>
      <vt:lpstr>Formula in azione</vt:lpstr>
      <vt:lpstr>Formula in azione</vt:lpstr>
      <vt:lpstr>Formula in azione</vt:lpstr>
      <vt:lpstr>Formula in azione</vt:lpstr>
      <vt:lpstr>Formula in azione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È tutto collegato</vt:lpstr>
      <vt:lpstr>È tutto collegato</vt:lpstr>
      <vt:lpstr>È tutto collegato</vt:lpstr>
      <vt:lpstr>È tutto collegato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Retribuzione dei cicli  grazie alla leva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Dove ti vedi?</vt:lpstr>
      <vt:lpstr>Dove ti vedi?</vt:lpstr>
      <vt:lpstr>Dove ti vedi?</vt:lpstr>
      <vt:lpstr>Dove ti vedi?</vt:lpstr>
      <vt:lpstr>Dove ti vedi?</vt:lpstr>
      <vt:lpstr>Dove ti vedi?</vt:lpstr>
      <vt:lpstr>Dove ti vedi?</vt:lpstr>
      <vt:lpstr>Dove ti vedi?</vt:lpstr>
      <vt:lpstr>Posizione di rientro</vt:lpstr>
      <vt:lpstr>Posizione di rientro</vt:lpstr>
      <vt:lpstr>Posizione di rientro</vt:lpstr>
      <vt:lpstr>Posizione di rientro</vt:lpstr>
      <vt:lpstr>È tutto collegato</vt:lpstr>
      <vt:lpstr>È tutto collegato</vt:lpstr>
      <vt:lpstr>È tutto collegato</vt:lpstr>
      <vt:lpstr>È tutto collegato</vt:lpstr>
      <vt:lpstr>È tutto collegato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Mappa di successo visiva</vt:lpstr>
      <vt:lpstr>Mappa di successo visiva</vt:lpstr>
      <vt:lpstr>Mappa di successo visiva</vt:lpstr>
      <vt:lpstr>Mappa di successo visiva</vt:lpstr>
      <vt:lpstr>Mappa di successo visiva</vt:lpstr>
      <vt:lpstr>Mappa di successo visiva</vt:lpstr>
      <vt:lpstr>Che cos’è il Time Leveraging?</vt:lpstr>
      <vt:lpstr>Valorizza il tuo tempo</vt:lpstr>
      <vt:lpstr>Valorizza il tuo tempo</vt:lpstr>
      <vt:lpstr>Valorizza il tuo tempo</vt:lpstr>
      <vt:lpstr>Valorizza il tuo tempo</vt:lpstr>
      <vt:lpstr>Valorizza il tuo tempo</vt:lpstr>
      <vt:lpstr>Valorizza il tuo tempo</vt:lpstr>
      <vt:lpstr>Valorizza il tuo tempo</vt:lpstr>
      <vt:lpstr>Valorizza il tuo tempo</vt:lpstr>
      <vt:lpstr>Le tracce da seguire</vt:lpstr>
      <vt:lpstr>Le tracce da seguire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quadro generale</dc:title>
  <dc:creator>Mariana Ferreira</dc:creator>
  <cp:lastModifiedBy>Mariana Ferreira</cp:lastModifiedBy>
  <cp:revision>1</cp:revision>
  <dcterms:created xsi:type="dcterms:W3CDTF">2023-04-21T11:06:27Z</dcterms:created>
  <dcterms:modified xsi:type="dcterms:W3CDTF">2023-04-21T11:06:27Z</dcterms:modified>
</cp:coreProperties>
</file>