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80BD-9E2D-E7DA-3025-17B607C8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47A53-8684-8A99-BE5F-141AB7A4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6B25-3783-43B0-80BB-A3ACD4D7B748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90596-6AF7-8402-33F6-46E7E9DD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7AA1D-1D37-6136-CEDA-8ADAB3CA1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CF45-6D91-4256-B54F-9F524147E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9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61CEF-5D23-9645-66F7-ED92F254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72F2A-961C-E59B-0194-EF90F7A74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D9AA2-70A6-1C84-2255-741ADDABC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6B25-3783-43B0-80BB-A3ACD4D7B748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00DF0-56E4-97D7-9DCC-047712B76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7AE3-F399-2913-25B1-53C694348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CF45-6D91-4256-B54F-9F524147E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1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2974EB-B5B4-7063-0535-8F684896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96180-9400-9512-9221-E6584CC99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8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9CB24-EDFF-2C05-8008-A9BB4FBF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Harvest </a:t>
            </a:r>
            <a:r>
              <a:rPr lang="en-GB"/>
              <a:t>Thins™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DB952-49E8-9BB8-16F1-E76F615263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57CDA7-D485-77CD-A5AD-DC67DC58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Snack Bites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7F29C-001A-72FC-51B6-314997FE9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816BFB-2A85-C74C-A0B9-C1179AA6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Isagenix </a:t>
            </a:r>
            <a:r>
              <a:rPr lang="en-GB"/>
              <a:t>Snacks™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21CCC-2FC0-0C06-C659-8E6B47022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EE55B1-E3B4-9E2C-B78F-ED6B439F1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Допълнете диетата си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C2D13-12A6-E5AF-C849-B69AA58DA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BCF482-2B7B-18CD-8FFF-CF16CF88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Greens™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C7A57-0B6D-E904-5427-2392574C6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341795-5BCA-E7F9-B612-35CF48EF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e-Shot™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64335-3D34-0735-9EAC-864C43401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04E03-C7EB-96B6-7DDA-A587CF3A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Nootropic Elixir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C6FFB-B675-CB4C-42C3-4E4323629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303147-EC2F-99D4-7D64-1072BBB1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Triotic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EE99E-9E42-F359-2B3B-AD933E360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3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8A24BF-E1B6-5F21-7659-6C73F96F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Xango® </a:t>
            </a:r>
            <a:r>
              <a:rPr lang="en-US"/>
              <a:t>Reserve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8FE07-83C3-2DE9-0864-ECD28D28A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BAB697-6D0C-51C0-2BDF-ED14E67C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 </a:t>
            </a:r>
            <a:r>
              <a:rPr lang="en-GB"/>
              <a:t>GX™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BC74E-7F48-20E8-CE6F-C8ECBD505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E0CED1-3D80-FC09-2179-99666D4A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bg-BG" sz="3275" spc="85">
                <a:latin typeface="Arial" panose="020B0604020202020204" pitchFamily="34" charset="0"/>
                <a:cs typeface="Arial" panose="020B0604020202020204" pitchFamily="34" charset="0"/>
              </a:rPr>
              <a:t>ИНТЕГРИТЕТ</a:t>
            </a:r>
            <a:endParaRPr lang="bg-BG" spc="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18007-1582-3C70-FB24-60DD03B07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E646B1-B3B6-C1E5-DAF1-552A1CE6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IsaMove™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A4BB3-966E-1E4E-C9FB-E4DB024F3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7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38217A-4B6A-4B3A-3F53-709C41D4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Естествена красота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C38DD4-3E9F-FABD-A5E5-39932A859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9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EAD17F-3C0E-EC49-7185-45536D9F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Collagen Elixir™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3B0FE-0BC3-7FE9-E7CD-489A7DB64F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0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67DDE0-7705-8BD1-C3F4-889503E3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Moisture Balancing Cleanser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48CE4-E14E-C94D-F6B3-4D101E72E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0E056B-F22C-FC58-2F50-A1D04292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Advanced Youth Serum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DA762-E305-3493-3FB7-0DB3C0BE5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4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3700E-BD34-395B-F87C-2F3DB2DE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Peptide Eye Cream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58CE1-34CC-7C7D-DA17-546461734F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3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38C3D0-8EDD-5E2C-8A1C-7EE7DD34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Celletoi™ Firming Cashmere  Cream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696BA-A5DE-A30C-891E-01E55E5F6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8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3DAE2A-AC52-4B66-7C9C-40069736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Енергия и ефективност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D9020-EAB5-C8FD-3A2D-70254A7BB9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8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D689D2-7548-34D9-987A-DF353000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Nitro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A37B8-7F19-06E3-658F-A3E533208E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55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865F2-868E-D72E-38BD-6DF80BE5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Hydrate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13813-6256-7E17-1226-F9E99ACB4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D632B-B599-D8A0-9326-3ECCA378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Как работи Isagenix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9D4598-3B41-17EA-399D-C1B6A5713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9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049A8-E76F-EB4C-8684-FEA3BD36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AMPED™ Post-Workout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E1750-EFF7-962A-4D22-3679218B0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50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5E5E4-FF31-4665-F1BA-4E7F23DD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IsaPro®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E90FC-D45E-8DD1-057C-78DC495B0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5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17A4F0-940C-1069-AF36-E81E14E4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Нашите основни продукти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D9A9A-5CDB-0078-F4E4-1339AAE6D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73A2B1-6514-A4C0-11F4-9A33662B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IsaLean™</a:t>
            </a:r>
            <a:r>
              <a:rPr lang="en-US"/>
              <a:t> шейк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4078D-6EDF-EDC1-1CB0-F3FCEE0773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3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24AA39-FE64-CC98-2E0C-97E532BA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IsaLean™</a:t>
            </a:r>
            <a:r>
              <a:rPr lang="en-US"/>
              <a:t> шейк на растителна основа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81F6A-F625-0EFA-6B17-67302E736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3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A5CF0E-52AE-F4A4-12C3-DD3ACAE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Nourish For </a:t>
            </a:r>
            <a:r>
              <a:rPr lang="en-GB"/>
              <a:t>Life™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6F611-2745-790D-90F6-D9B0A839B2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2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D71F72-1CC1-A5EB-0C32-F4F19748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Ionix® </a:t>
            </a:r>
            <a:r>
              <a:rPr lang="en-US"/>
              <a:t>Supreme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D2A4D-3519-3A73-2D7C-298D5764A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B8316C-D4B5-9902-F5CF-F439A4B4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+mn-lt"/>
              </a:rPr>
              <a:t>Здравословно </a:t>
            </a:r>
            <a:r>
              <a:rPr lang="bg-BG" sz="4800">
                <a:latin typeface="+mn-lt"/>
              </a:rPr>
              <a:t>леко хапване</a:t>
            </a:r>
            <a:endParaRPr lang="en-US" sz="4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8D539-C7AC-A7E9-B19B-3935E6DA1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ИНТЕГРИТЕТ</vt:lpstr>
      <vt:lpstr>Как работи Isagenix</vt:lpstr>
      <vt:lpstr>Нашите основни продукти</vt:lpstr>
      <vt:lpstr>IsaLean™ шейк </vt:lpstr>
      <vt:lpstr>IsaLean™ шейк на растителна основа </vt:lpstr>
      <vt:lpstr>Nourish For Life™</vt:lpstr>
      <vt:lpstr>Ionix® Supreme</vt:lpstr>
      <vt:lpstr>Здравословно леко хапване</vt:lpstr>
      <vt:lpstr>Harvest Thins™</vt:lpstr>
      <vt:lpstr>Snack Bites</vt:lpstr>
      <vt:lpstr>Isagenix Snacks™</vt:lpstr>
      <vt:lpstr>Допълнете диетата си</vt:lpstr>
      <vt:lpstr>Greens™</vt:lpstr>
      <vt:lpstr>e-Shot™</vt:lpstr>
      <vt:lpstr>Nootropic Elixir </vt:lpstr>
      <vt:lpstr>Triotic</vt:lpstr>
      <vt:lpstr>Xango® Reserve</vt:lpstr>
      <vt:lpstr>Thermo GX™</vt:lpstr>
      <vt:lpstr>IsaMove™</vt:lpstr>
      <vt:lpstr>Естествена красота</vt:lpstr>
      <vt:lpstr>Collagen Elixir™</vt:lpstr>
      <vt:lpstr>Celletoi™ Moisture Balancing Cleanser</vt:lpstr>
      <vt:lpstr>Celletoi™ Advanced Youth Serum</vt:lpstr>
      <vt:lpstr>Celletoi™ Peptide Eye Cream</vt:lpstr>
      <vt:lpstr>Celletoi™ Firming Cashmere  Cream</vt:lpstr>
      <vt:lpstr>Енергия и ефективност</vt:lpstr>
      <vt:lpstr>AMPED™ Nitro</vt:lpstr>
      <vt:lpstr>AMPED™ Hydrate</vt:lpstr>
      <vt:lpstr>AMPED™ Post-Workout</vt:lpstr>
      <vt:lpstr>IsaPro®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2023-06-21T13:12:06Z</dcterms:created>
  <dcterms:modified xsi:type="dcterms:W3CDTF">2023-06-21T13:12:06Z</dcterms:modified>
</cp:coreProperties>
</file>