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24384000" cy="13716000"/>
  <p:notesSz cx="6858000" cy="9144000"/>
  <p:defaultTextStyle>
    <a:defPPr>
      <a:defRPr lang="en-US"/>
    </a:defPPr>
    <a:lvl1pPr marL="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9144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8288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27432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36576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45720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54864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64008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73152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364355-D903-DA0A-9EF6-CACE3B505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85E3F71-DDB3-43EF-62D0-FAE8A81B42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9ACC4-1107-412C-8880-DF3B07C156D8}" type="datetimeFigureOut">
              <a:rPr lang="en-GB" smtClean="0"/>
              <a:t>20/06/2023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A06C52B-751F-24F1-A1DC-78B748A3DB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96347E-10DE-D09D-9656-34EA034A7C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62FA7-081A-45C4-9476-6FB3A4D9E0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36713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8F2808B-4227-50A0-DFEC-578798E3BB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745326-7BAA-EECB-B7BE-BAFB7A196D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2813B8-C79D-EAE6-AD1B-C2FD0AC25C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C9ACC4-1107-412C-8880-DF3B07C156D8}" type="datetimeFigureOut">
              <a:rPr lang="en-GB" smtClean="0"/>
              <a:t>20/06/2023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F61C8F-18DF-1EC7-1FA3-5D5A097EF2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B3ECB2-A128-B8B2-4478-4B8DB4034F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662FA7-081A-45C4-9476-6FB3A4D9E0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3950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723B35D-65EC-455D-7447-510B41C3DE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z-Cyrl-AZ"/>
              <a:t>Голямата картина</a:t>
            </a:r>
            <a:endParaRPr lang="az-Cyrl-AZ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BF72799-ED0C-A03B-E900-7E28331695A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606373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88D3115-4086-7A2B-7633-E2BC5D43BF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z-Cyrl-AZ"/>
              <a:t>Всичко е свързано</a:t>
            </a:r>
            <a:endParaRPr lang="az-Cyrl-AZ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B42C872-1E28-3F17-2588-C072B15485E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472805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D04E5D6-A4B1-894E-89F6-FA6ED1F990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8000" b="1"/>
              <a:t>Цикъл на заплащане и ливъридж на доходите</a:t>
            </a:r>
            <a:endParaRPr lang="ru-RU" sz="800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E02F5B2-2227-CC50-35E7-DEB5F8816A1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882106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6061EE2-D66D-413D-C232-D91562272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lnSpc>
                <a:spcPct val="90000"/>
              </a:lnSpc>
              <a:defRPr sz="10000">
                <a:solidFill>
                  <a:srgbClr val="004750"/>
                </a:solidFill>
              </a:defRPr>
            </a:pPr>
            <a:r>
              <a:rPr lang="az-Cyrl-AZ" sz="8000" b="1"/>
              <a:t>Къде виждате себе си</a:t>
            </a:r>
            <a:r>
              <a:rPr lang="az-Cyrl-AZ" sz="8000"/>
              <a:t>?</a:t>
            </a:r>
            <a:endParaRPr lang="az-Cyrl-AZ" sz="8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CD1389A-1A7F-4030-2F20-CBE726FB2A9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166329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3A6BB67-3C15-7FC9-246D-4459D8B688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z-Cyrl-AZ"/>
              <a:t>Повторно влизане</a:t>
            </a:r>
            <a:endParaRPr lang="az-Cyrl-AZ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784FA63-9FE5-CDBB-0584-CEC092A8C1D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573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dissolve/>
      </p:transition>
    </mc:Choice>
    <mc:Fallback xmlns="">
      <p:transition spd="slow">
        <p:dissolv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F679306-5C64-F40E-2CC3-C42467A8F6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z-Cyrl-AZ"/>
              <a:t>Всичко е свързано</a:t>
            </a:r>
            <a:endParaRPr lang="az-Cyrl-AZ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07CA648-A48C-40D3-BE6C-AD2E1DA8411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146410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37355A6-F384-C5AE-F5D8-24F969D88F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EE7D156-5C88-B16C-8372-3B23A80AF19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283821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77137FA-08BD-5C90-E467-981C9DF3C7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z-Cyrl-AZ" sz="10400"/>
              <a:t>Визуална карта на успеха</a:t>
            </a:r>
            <a:endParaRPr lang="az-Cyrl-AZ" sz="10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F3100C9-0CF5-E114-A83E-68235893821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458059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6E86CAA-E87F-9079-10D0-59E543B70C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Какво е използване на времето?</a:t>
            </a:r>
            <a:endParaRPr lang="ru-RU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0D0D8E5-2CA5-2573-D549-C282EA4E981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42321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C2BA830-3D3C-9D72-A37D-D819814DB2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z-Cyrl-AZ"/>
              <a:t>Използвайте времето си</a:t>
            </a:r>
            <a:endParaRPr lang="az-Cyrl-AZ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ABB8AEB-1B46-6208-185A-0BF038B4A94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876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:ma14="http://schemas.microsoft.com/office/mac/drawingml/2011/main"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C5D57D5-F4C8-8A42-084D-0D3BA858E5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Следите, по които да се движите</a:t>
            </a:r>
            <a:endParaRPr lang="ru-RU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93225D2-F181-708C-789D-B1729EA127F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742165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885355D-E1A0-8154-47E6-4D35E958F6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78BB1F1-FCA0-4872-C64F-1C26DEC9CF8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589230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2268015-BE29-0401-F7C8-A02EB39170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BEA6BAF-6C8E-D264-0A26-93A3004E112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815293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5ACE631-7092-F2DD-DFDF-081F793D8A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Следите, по които да се движите</a:t>
            </a:r>
            <a:endParaRPr lang="ru-RU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B6C746B-ED70-6EE5-C6D9-2E33E4021B5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873042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522D72F-0DBE-5012-9042-076E15DB3B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z-Cyrl-AZ"/>
              <a:t>Всичко е свързано</a:t>
            </a:r>
            <a:endParaRPr lang="az-Cyrl-AZ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505FC66-E10A-3A7B-695E-EA6ABF6E411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119992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49BA52B-A0A2-1A01-B4CB-F475A088E3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defRPr>
                <a:solidFill>
                  <a:srgbClr val="004750"/>
                </a:solidFill>
              </a:defRPr>
            </a:pPr>
            <a:r>
              <a:rPr lang="ru-RU" b="1"/>
              <a:t>Споделяйте и </a:t>
            </a:r>
            <a:r>
              <a:rPr lang="bg-BG" b="1"/>
              <a:t>спечелете</a:t>
            </a:r>
            <a:r>
              <a:rPr lang="ru-RU" b="1"/>
              <a:t> </a:t>
            </a:r>
            <a:r>
              <a:rPr lang="ru-RU"/>
              <a:t>20%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13ABDF1-F0CD-DF3E-AD55-0DF1F9A4EF7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582420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AFEEE5C-ADA4-D2F8-C095-B566DA43F0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z-Cyrl-AZ"/>
              <a:t>Лесна формула</a:t>
            </a:r>
            <a:endParaRPr lang="az-Cyrl-AZ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EAC1D46-A767-5E20-23A7-3237970CCDF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72674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AD2499B-E66B-FFAA-EFE8-A2595417A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Формулата в действие</a:t>
            </a:r>
            <a:endParaRPr lang="bg-BG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2B14AF1-47DF-E50F-FF4A-19D10DDD7F4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824785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B3D73F6-066F-8F6C-8271-55B86EC8C6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A1A2F88-4EF4-D441-646C-164459B24A6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900158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C471396-D326-9064-81FD-2ECCE6D183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3640A33-10DF-72D3-F746-5759DCDE7C5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000254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62</Words>
  <Application>Microsoft Office PowerPoint</Application>
  <PresentationFormat>Custom</PresentationFormat>
  <Paragraphs>15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Office Theme</vt:lpstr>
      <vt:lpstr>Голямата картина</vt:lpstr>
      <vt:lpstr>PowerPoint Presentation</vt:lpstr>
      <vt:lpstr>Следите, по които да се движите</vt:lpstr>
      <vt:lpstr>Всичко е свързано</vt:lpstr>
      <vt:lpstr>Споделяйте и спечелете 20%</vt:lpstr>
      <vt:lpstr>Лесна формула</vt:lpstr>
      <vt:lpstr>Формулата в действие</vt:lpstr>
      <vt:lpstr>PowerPoint Presentation</vt:lpstr>
      <vt:lpstr>PowerPoint Presentation</vt:lpstr>
      <vt:lpstr>Всичко е свързано</vt:lpstr>
      <vt:lpstr>Цикъл на заплащане и ливъридж на доходите</vt:lpstr>
      <vt:lpstr>Къде виждате себе си?</vt:lpstr>
      <vt:lpstr>Повторно влизане</vt:lpstr>
      <vt:lpstr>Всичко е свързано</vt:lpstr>
      <vt:lpstr>PowerPoint Presentation</vt:lpstr>
      <vt:lpstr>Визуална карта на успеха</vt:lpstr>
      <vt:lpstr>Какво е използване на времето?</vt:lpstr>
      <vt:lpstr>Използвайте времето си</vt:lpstr>
      <vt:lpstr>Следите, по които да се движите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Голямата картина</dc:title>
  <dc:creator>Kellie Plant</dc:creator>
  <cp:lastModifiedBy>Kellie Plant</cp:lastModifiedBy>
  <cp:revision>1</cp:revision>
  <dcterms:created xsi:type="dcterms:W3CDTF">2023-06-20T14:33:03Z</dcterms:created>
  <dcterms:modified xsi:type="dcterms:W3CDTF">2023-06-20T14:33:03Z</dcterms:modified>
</cp:coreProperties>
</file>