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F4598-5453-F8FB-C3A4-F326D3A12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1EDF3-2294-F708-3020-1EEA2194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5208-0164-4026-AD82-5A903076974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434E7-C18C-1872-871D-081B5624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889EA-3950-CECD-DAF3-A7039FF0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E25C-3534-40FC-9AF8-31D694905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81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BB8B8-9195-CB1C-91DB-7AC036D5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2174D-4ADF-7401-A966-DF3354EFC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8C93D-0DA2-06CF-67CF-F177ED2CC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5208-0164-4026-AD82-5A903076974F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55789-4816-77D4-6619-868A8FC82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B3D10-04E5-6888-BE88-B797BB2E5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E25C-3534-40FC-9AF8-31D694905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55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EDD41F-1FBB-7028-3615-AA949EB9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3C8B2-BF55-40F2-DB81-A789E63AA1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997FCA-6301-3D19-F390-169C67A8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rgbClr val="52575B"/>
                </a:solidFill>
                <a:effectLst/>
                <a:latin typeface="Superior Title Bold" pitchFamily="2" charset="77"/>
              </a:rPr>
              <a:t>Team Builders Bonus</a:t>
            </a:r>
            <a:endParaRPr lang="en-US" sz="4000" dirty="0">
              <a:solidFill>
                <a:srgbClr val="52575B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14A4C-A089-3139-7D57-41B676F5E3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1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D38DEF-B41D-88BF-6FA2-B5DB6DE9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4650"/>
                </a:solidFill>
                <a:effectLst/>
                <a:latin typeface="Superior Title Bold" pitchFamily="2" charset="77"/>
              </a:rPr>
              <a:t>Los Consultants son la llave</a:t>
            </a:r>
            <a:endParaRPr lang="en-US" sz="4000" dirty="0">
              <a:solidFill>
                <a:srgbClr val="004650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81A26-0690-ABF3-E873-D142BB77D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136E59-D25B-29E7-F857-A71E1351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4650"/>
                </a:solidFill>
                <a:effectLst/>
                <a:latin typeface="Superior Title Bold" pitchFamily="2" charset="77"/>
              </a:rPr>
              <a:t>Los Consultants son la llave</a:t>
            </a:r>
            <a:endParaRPr lang="en-US" sz="4000" dirty="0">
              <a:solidFill>
                <a:srgbClr val="004650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E95E8-9594-C664-94EE-90B90CB67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8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8E4C39-731B-CCC1-5861-03C59381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4650"/>
                </a:solidFill>
                <a:effectLst/>
                <a:latin typeface="Superior Title Bold" pitchFamily="2" charset="77"/>
              </a:rPr>
              <a:t>Los Consultants son la llave</a:t>
            </a:r>
            <a:endParaRPr lang="en-US" sz="4000" dirty="0">
              <a:solidFill>
                <a:srgbClr val="004650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CC63B-0D06-66BC-FB88-3CD95FD680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1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F48E31-3D81-9D79-EB82-20F07CBB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4650"/>
                </a:solidFill>
                <a:effectLst/>
                <a:latin typeface="Superior Title Bold" pitchFamily="2" charset="77"/>
              </a:rPr>
              <a:t>Los Consultants son la llave</a:t>
            </a:r>
            <a:endParaRPr lang="en-US" sz="4000" dirty="0">
              <a:solidFill>
                <a:srgbClr val="004650"/>
              </a:solidFill>
              <a:effectLst/>
              <a:latin typeface="Superior Title 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9D4D8-9B10-C6C6-DA6B-83845494E8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55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E675AAF9F8C45AA57DD13FAF0C743" ma:contentTypeVersion="16" ma:contentTypeDescription="Create a new document." ma:contentTypeScope="" ma:versionID="b5bfbae462bcc449070b3033a7d7294e">
  <xsd:schema xmlns:xsd="http://www.w3.org/2001/XMLSchema" xmlns:xs="http://www.w3.org/2001/XMLSchema" xmlns:p="http://schemas.microsoft.com/office/2006/metadata/properties" xmlns:ns2="6d5843f6-f1f1-4a4f-853b-145bdff3a5d5" xmlns:ns3="1cdb64af-62b2-42f1-8a18-3222b74a76c7" targetNamespace="http://schemas.microsoft.com/office/2006/metadata/properties" ma:root="true" ma:fieldsID="70b91b9070a06e33f8e689b8cd6babde" ns2:_="" ns3:_="">
    <xsd:import namespace="6d5843f6-f1f1-4a4f-853b-145bdff3a5d5"/>
    <xsd:import namespace="1cdb64af-62b2-42f1-8a18-3222b74a76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843f6-f1f1-4a4f-853b-145bdff3a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2a303b6-363b-46cf-9542-46d0fcc9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b64af-62b2-42f1-8a18-3222b74a76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39108a-3527-48bd-85b1-8af264318825}" ma:internalName="TaxCatchAll" ma:showField="CatchAllData" ma:web="1cdb64af-62b2-42f1-8a18-3222b74a7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5843f6-f1f1-4a4f-853b-145bdff3a5d5">
      <Terms xmlns="http://schemas.microsoft.com/office/infopath/2007/PartnerControls"/>
    </lcf76f155ced4ddcb4097134ff3c332f>
    <TaxCatchAll xmlns="1cdb64af-62b2-42f1-8a18-3222b74a76c7" xsi:nil="true"/>
  </documentManagement>
</p:properties>
</file>

<file path=customXml/itemProps1.xml><?xml version="1.0" encoding="utf-8"?>
<ds:datastoreItem xmlns:ds="http://schemas.openxmlformats.org/officeDocument/2006/customXml" ds:itemID="{191C0175-19F8-4E7D-A60E-B55849DBFF67}"/>
</file>

<file path=customXml/itemProps2.xml><?xml version="1.0" encoding="utf-8"?>
<ds:datastoreItem xmlns:ds="http://schemas.openxmlformats.org/officeDocument/2006/customXml" ds:itemID="{177F3303-C1DF-4E30-89BA-368453D7A0C9}"/>
</file>

<file path=customXml/itemProps3.xml><?xml version="1.0" encoding="utf-8"?>
<ds:datastoreItem xmlns:ds="http://schemas.openxmlformats.org/officeDocument/2006/customXml" ds:itemID="{3A6B1B53-157E-4A85-A1AD-657BA986C01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Superior Title Bold</vt:lpstr>
      <vt:lpstr>Office Theme</vt:lpstr>
      <vt:lpstr>PowerPoint Presentation</vt:lpstr>
      <vt:lpstr>Team Builders Bonus</vt:lpstr>
      <vt:lpstr>Los Consultants son la llave</vt:lpstr>
      <vt:lpstr>Los Consultants son la llave</vt:lpstr>
      <vt:lpstr>Los Consultants son la llave</vt:lpstr>
      <vt:lpstr>Los Consultants son la llave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Plant</dc:creator>
  <cp:lastModifiedBy>Kellie Plant</cp:lastModifiedBy>
  <cp:revision>1</cp:revision>
  <dcterms:created xsi:type="dcterms:W3CDTF">2023-10-25T13:49:04Z</dcterms:created>
  <dcterms:modified xsi:type="dcterms:W3CDTF">2023-10-25T13:49:04Z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0x010100323E675AAF9F8C45AA57DD13FAF0C743</vt:lpwstr>
  </property>
</Properties>
</file>