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FDDB-64D9-1573-7518-863C2D1D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9FFD9-14F9-5AB8-899F-87E135DE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CDC-1064-488D-BE56-C509DA58476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962E6-83F9-1672-A07E-823B866C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3DAFD-6715-ED11-9F38-C7F1E373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19B3-D7D6-4023-93D6-965EBAAB1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19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80F11-9E78-9ADF-62DC-B10C5E04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74E06-8D86-B21F-8255-AA0EA1704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CBAC-D02C-5E6A-DC9D-934D540D5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9CDC-1064-488D-BE56-C509DA58476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95EDD-153A-1C8B-1A4C-FD0FFD607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8C193-05DA-65DB-1446-5EF0E143A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19B3-D7D6-4023-93D6-965EBAAB1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2DBF7E-B884-B55F-8C38-A1E6606E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B6A30-9BBF-32D7-ED78-0E8EDF4CF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C0F389-6B15-71AC-E2A6-C21CF966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rgbClr val="52575B"/>
                </a:solidFill>
                <a:effectLst/>
                <a:latin typeface="Superior Title Bold" pitchFamily="2" charset="77"/>
              </a:rPr>
              <a:t>Team Builders Bonus</a:t>
            </a:r>
            <a:endParaRPr lang="en-US" sz="4000" dirty="0">
              <a:solidFill>
                <a:srgbClr val="52575B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E6A5B-6BDF-08D1-CC0E-7872C9E85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7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5A9C80-5118-53B4-CC5A-66E5BB18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4650"/>
                </a:solidFill>
                <a:effectLst/>
                <a:latin typeface="Superior Title Bold" pitchFamily="2" charset="77"/>
              </a:rPr>
              <a:t>I Consultants sono la chiave</a:t>
            </a:r>
            <a:endParaRPr lang="en-US" sz="4000" dirty="0">
              <a:solidFill>
                <a:srgbClr val="004650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F85F7-1652-93B3-302A-030F5E9C6F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1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6B0304-B047-562D-2178-BCE02AC5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4650"/>
                </a:solidFill>
                <a:effectLst/>
                <a:latin typeface="Superior Title Bold" pitchFamily="2" charset="77"/>
              </a:rPr>
              <a:t>I Consultants </a:t>
            </a:r>
            <a:r>
              <a:rPr lang="en-US" sz="4000" b="1">
                <a:solidFill>
                  <a:srgbClr val="004650"/>
                </a:solidFill>
                <a:latin typeface="Superior Title Bold" pitchFamily="2" charset="77"/>
              </a:rPr>
              <a:t>sono la chiave</a:t>
            </a:r>
            <a:endParaRPr lang="en-US" sz="4000" dirty="0">
              <a:solidFill>
                <a:srgbClr val="004650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3F9A3F-88B9-46A6-5D79-4ECD2CB78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9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4C2D6B-AEB7-3A8E-17A7-89961B54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4650"/>
                </a:solidFill>
                <a:effectLst/>
                <a:latin typeface="Superior Title Bold" pitchFamily="2" charset="77"/>
              </a:rPr>
              <a:t>I Consultants sono la chiave</a:t>
            </a:r>
            <a:endParaRPr lang="en-US" sz="4000" dirty="0">
              <a:solidFill>
                <a:srgbClr val="004650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4C622-24B9-47E0-CD9F-DD4C5538A9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9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28A822-7E2F-1B08-EA63-617241C2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4650"/>
                </a:solidFill>
                <a:effectLst/>
                <a:latin typeface="Superior Title Bold" pitchFamily="2" charset="77"/>
              </a:rPr>
              <a:t>I Consultants sono la chiave</a:t>
            </a:r>
            <a:endParaRPr lang="en-US" sz="4000" dirty="0">
              <a:solidFill>
                <a:srgbClr val="004650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37F31-1805-59F9-A806-060B568DEE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3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E675AAF9F8C45AA57DD13FAF0C743" ma:contentTypeVersion="16" ma:contentTypeDescription="Create a new document." ma:contentTypeScope="" ma:versionID="b5bfbae462bcc449070b3033a7d7294e">
  <xsd:schema xmlns:xsd="http://www.w3.org/2001/XMLSchema" xmlns:xs="http://www.w3.org/2001/XMLSchema" xmlns:p="http://schemas.microsoft.com/office/2006/metadata/properties" xmlns:ns2="6d5843f6-f1f1-4a4f-853b-145bdff3a5d5" xmlns:ns3="1cdb64af-62b2-42f1-8a18-3222b74a76c7" targetNamespace="http://schemas.microsoft.com/office/2006/metadata/properties" ma:root="true" ma:fieldsID="70b91b9070a06e33f8e689b8cd6babde" ns2:_="" ns3:_="">
    <xsd:import namespace="6d5843f6-f1f1-4a4f-853b-145bdff3a5d5"/>
    <xsd:import namespace="1cdb64af-62b2-42f1-8a18-3222b74a76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843f6-f1f1-4a4f-853b-145bdff3a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2a303b6-363b-46cf-9542-46d0fcc9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b64af-62b2-42f1-8a18-3222b74a76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39108a-3527-48bd-85b1-8af264318825}" ma:internalName="TaxCatchAll" ma:showField="CatchAllData" ma:web="1cdb64af-62b2-42f1-8a18-3222b74a7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5843f6-f1f1-4a4f-853b-145bdff3a5d5">
      <Terms xmlns="http://schemas.microsoft.com/office/infopath/2007/PartnerControls"/>
    </lcf76f155ced4ddcb4097134ff3c332f>
    <TaxCatchAll xmlns="1cdb64af-62b2-42f1-8a18-3222b74a76c7" xsi:nil="true"/>
  </documentManagement>
</p:properties>
</file>

<file path=customXml/itemProps1.xml><?xml version="1.0" encoding="utf-8"?>
<ds:datastoreItem xmlns:ds="http://schemas.openxmlformats.org/officeDocument/2006/customXml" ds:itemID="{B11ECBDA-F593-4CAF-91C2-E94EEEC6A9BD}"/>
</file>

<file path=customXml/itemProps2.xml><?xml version="1.0" encoding="utf-8"?>
<ds:datastoreItem xmlns:ds="http://schemas.openxmlformats.org/officeDocument/2006/customXml" ds:itemID="{962CCA1A-56FA-4960-B9C3-1C1CAFFEDC0F}"/>
</file>

<file path=customXml/itemProps3.xml><?xml version="1.0" encoding="utf-8"?>
<ds:datastoreItem xmlns:ds="http://schemas.openxmlformats.org/officeDocument/2006/customXml" ds:itemID="{E5A0CE2D-9B63-4803-85D0-64579A9DE2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Superior Title Bold</vt:lpstr>
      <vt:lpstr>Office Theme</vt:lpstr>
      <vt:lpstr>PowerPoint Presentation</vt:lpstr>
      <vt:lpstr>Team Builders Bonus</vt:lpstr>
      <vt:lpstr>I Consultants sono la chiave</vt:lpstr>
      <vt:lpstr>I Consultants sono la chiave</vt:lpstr>
      <vt:lpstr>I Consultants sono la chiave</vt:lpstr>
      <vt:lpstr>I Consultants sono la chiave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Plant</dc:creator>
  <cp:lastModifiedBy>Kellie Plant</cp:lastModifiedBy>
  <cp:revision>1</cp:revision>
  <dcterms:created xsi:type="dcterms:W3CDTF">2023-10-25T09:59:41Z</dcterms:created>
  <dcterms:modified xsi:type="dcterms:W3CDTF">2023-10-25T09:59:41Z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0x010100323E675AAF9F8C45AA57DD13FAF0C743</vt:lpwstr>
  </property>
</Properties>
</file>