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7170D-1ACF-5E27-6A88-3423A1BA6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F90F6-9162-5141-8C01-56062C942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278D-203B-49DD-8A91-161700392EC5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0C15DC-F2B9-0D30-C0B1-7C09FC6A4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542939-211E-C906-8F81-8E6A3E91F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692F-8BF0-44BE-95B8-87B9F23996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53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970BA6-04EA-9205-8970-B49106B48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318C86-B510-247E-F5D4-CC3DFEC8B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3B84C-B2B1-83C2-FDB1-2807306BC3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278D-203B-49DD-8A91-161700392EC5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19855-776E-15BA-BA41-F2B57A0F2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7470E-43F4-7763-5531-228F8E9118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8692F-8BF0-44BE-95B8-87B9F23996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79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3D0CFA1-3DBB-DB57-B281-9A96CE44C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FDAB83-9924-3D78-78BA-89A0BE823DE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25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05EFD16-0008-55DD-B6AF-7088874E0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>
                <a:solidFill>
                  <a:srgbClr val="52575B"/>
                </a:solidFill>
                <a:effectLst/>
                <a:latin typeface="Superior Title Bold" pitchFamily="2" charset="77"/>
              </a:rPr>
              <a:t>Team Builders Bonus</a:t>
            </a:r>
            <a:endParaRPr lang="en-US" sz="4000">
              <a:solidFill>
                <a:srgbClr val="52575B"/>
              </a:solidFill>
              <a:effectLst/>
              <a:latin typeface="Superior Title Bold" pitchFamily="2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A14736-66D3-821A-B446-FED33ED524D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8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9F6F10A-C23D-5A4F-9F63-FF9280F5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004650"/>
                </a:solidFill>
                <a:effectLst/>
                <a:latin typeface="Superior Title Bold" pitchFamily="2" charset="77"/>
              </a:rPr>
              <a:t>Consultants sind wichtig</a:t>
            </a:r>
            <a:endParaRPr lang="en-US" sz="4000">
              <a:solidFill>
                <a:srgbClr val="004650"/>
              </a:solidFill>
              <a:effectLst/>
              <a:latin typeface="Superior Title Bold" pitchFamily="2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2AD1AB-7E4F-520B-5C8E-1765AFE8DEA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8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B641CD4E-93A4-D756-E208-0C7FF2C2B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004650"/>
                </a:solidFill>
                <a:effectLst/>
                <a:latin typeface="Superior Title Bold" pitchFamily="2" charset="77"/>
              </a:rPr>
              <a:t>Consultants sind wichtig</a:t>
            </a:r>
            <a:endParaRPr lang="en-US" sz="4000">
              <a:solidFill>
                <a:srgbClr val="004650"/>
              </a:solidFill>
              <a:effectLst/>
              <a:latin typeface="Superior Title Bold" pitchFamily="2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9FF662-C6A7-6437-844C-2480C725B53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0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BEE22BFA-5489-979C-44C6-507D0C2E2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004650"/>
                </a:solidFill>
                <a:effectLst/>
                <a:latin typeface="Superior Title Bold" pitchFamily="2" charset="77"/>
              </a:rPr>
              <a:t>Consultants sind wichtig</a:t>
            </a:r>
            <a:endParaRPr lang="en-US" sz="4000">
              <a:solidFill>
                <a:srgbClr val="004650"/>
              </a:solidFill>
              <a:effectLst/>
              <a:latin typeface="Superior Title Bold" pitchFamily="2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6CF2B3-3BE8-48F3-5EF3-153D156EBF0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384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B414596-9A09-56C0-AF32-FF5DCDA88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004650"/>
                </a:solidFill>
                <a:effectLst/>
                <a:latin typeface="Superior Title Bold" pitchFamily="2" charset="77"/>
              </a:rPr>
              <a:t>Consultants sind wichtig</a:t>
            </a:r>
            <a:endParaRPr lang="en-US" sz="4000">
              <a:solidFill>
                <a:srgbClr val="004650"/>
              </a:solidFill>
              <a:effectLst/>
              <a:latin typeface="Superior Title Bold" pitchFamily="2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D10B55-E334-6C92-7B5A-982F27C63CC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82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3E675AAF9F8C45AA57DD13FAF0C743" ma:contentTypeVersion="16" ma:contentTypeDescription="Create a new document." ma:contentTypeScope="" ma:versionID="b5bfbae462bcc449070b3033a7d7294e">
  <xsd:schema xmlns:xsd="http://www.w3.org/2001/XMLSchema" xmlns:xs="http://www.w3.org/2001/XMLSchema" xmlns:p="http://schemas.microsoft.com/office/2006/metadata/properties" xmlns:ns2="6d5843f6-f1f1-4a4f-853b-145bdff3a5d5" xmlns:ns3="1cdb64af-62b2-42f1-8a18-3222b74a76c7" targetNamespace="http://schemas.microsoft.com/office/2006/metadata/properties" ma:root="true" ma:fieldsID="70b91b9070a06e33f8e689b8cd6babde" ns2:_="" ns3:_="">
    <xsd:import namespace="6d5843f6-f1f1-4a4f-853b-145bdff3a5d5"/>
    <xsd:import namespace="1cdb64af-62b2-42f1-8a18-3222b74a76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5843f6-f1f1-4a4f-853b-145bdff3a5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2a303b6-363b-46cf-9542-46d0fcc911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b64af-62b2-42f1-8a18-3222b74a76c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339108a-3527-48bd-85b1-8af264318825}" ma:internalName="TaxCatchAll" ma:showField="CatchAllData" ma:web="1cdb64af-62b2-42f1-8a18-3222b74a76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5843f6-f1f1-4a4f-853b-145bdff3a5d5">
      <Terms xmlns="http://schemas.microsoft.com/office/infopath/2007/PartnerControls"/>
    </lcf76f155ced4ddcb4097134ff3c332f>
    <TaxCatchAll xmlns="1cdb64af-62b2-42f1-8a18-3222b74a76c7" xsi:nil="true"/>
  </documentManagement>
</p:properties>
</file>

<file path=customXml/itemProps1.xml><?xml version="1.0" encoding="utf-8"?>
<ds:datastoreItem xmlns:ds="http://schemas.openxmlformats.org/officeDocument/2006/customXml" ds:itemID="{588B693D-F056-47BE-904C-BB4CB5855263}"/>
</file>

<file path=customXml/itemProps2.xml><?xml version="1.0" encoding="utf-8"?>
<ds:datastoreItem xmlns:ds="http://schemas.openxmlformats.org/officeDocument/2006/customXml" ds:itemID="{9782C304-8266-40F4-B8D2-D53BCF07AD67}"/>
</file>

<file path=customXml/itemProps3.xml><?xml version="1.0" encoding="utf-8"?>
<ds:datastoreItem xmlns:ds="http://schemas.openxmlformats.org/officeDocument/2006/customXml" ds:itemID="{7E3CE4A8-4AF8-4106-AFCD-A23EE516CC0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Superior Title Bold</vt:lpstr>
      <vt:lpstr>Office Theme</vt:lpstr>
      <vt:lpstr>PowerPoint Presentation</vt:lpstr>
      <vt:lpstr>Team Builders Bonus</vt:lpstr>
      <vt:lpstr>Consultants sind wichtig</vt:lpstr>
      <vt:lpstr>Consultants sind wichtig</vt:lpstr>
      <vt:lpstr>Consultants sind wichtig</vt:lpstr>
      <vt:lpstr>Consultants sind wichtig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Kellie Plant</dc:creator>
  <cp:lastModifiedBy>Kellie Plant</cp:lastModifiedBy>
  <cp:revision>1</cp:revision>
  <dcterms:created xsi:type="dcterms:W3CDTF">2023-10-25T13:39:28Z</dcterms:created>
  <dcterms:modified xsi:type="dcterms:W3CDTF">2023-10-25T13:39:28Z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0x010100323E675AAF9F8C45AA57DD13FAF0C743</vt:lpwstr>
  </property>
</Properties>
</file>