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6222D-FA58-A3A4-1434-CA635450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918FD-9189-EE39-F556-622622BB1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C903-3864-4A31-9724-52743C75E3FA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8A74D-E7FF-5D74-58C4-0D3377660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A55E3-BF57-60AE-5375-6BDBB254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17D2-359C-40D0-A036-62A19F144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97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3659B0-D51A-A45D-2A6E-9E5026E4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588DD-7656-F859-48DA-1B125A296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38027-6E0C-F377-836D-E317CF00E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9C903-3864-4A31-9724-52743C75E3FA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1F55B-76A2-5A5D-DB62-455B1EE88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9AE73-455B-FE11-96E5-3160E72A8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917D2-359C-40D0-A036-62A19F144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25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4EC2F4-D5E7-3430-530E-DC2F9E0ED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DM Serif Display"/>
              </a:rPr>
              <a:t>Teambuilder-Bonus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EDF39-BFC9-3BDF-D740-B897FE7B1F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7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2706F8-5825-797D-8332-2DB9A8C1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latin typeface="DM Serif Display"/>
              </a:rPr>
              <a:t>Leitende Grundsätze</a:t>
            </a:r>
            <a:endParaRPr lang="en-US" dirty="0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5A3B1-21C1-8BCB-C704-25873D7299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26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75C5AA-E634-5BEB-18BA-34BFE27EE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DM Serif Display"/>
              </a:rPr>
              <a:t>Team Builder Bonus </a:t>
            </a:r>
            <a:r>
              <a:rPr lang="en-US" sz="3600">
                <a:latin typeface="DM Serif Display"/>
              </a:rPr>
              <a:t>Details</a:t>
            </a:r>
            <a:endParaRPr lang="en-US" dirty="0">
              <a:latin typeface="DM Serif Display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D4E22-DE90-9A42-492F-6C37E4F38C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3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63CBFB-0A9A-4288-49E3-8652D0878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F2F94-9BF9-EB03-ABCE-E9A3E06F34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1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AC696E-098A-9754-EF95-B9D5F4FD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Schnellstart - Story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85D1E-9854-31B4-6C3B-3554CE52FE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8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AFBCC9-F508-04F9-2E51-8252C546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DM Serif Display"/>
              </a:rPr>
              <a:t>Team Builder Bonus Vorteile</a:t>
            </a:r>
            <a:endParaRPr lang="en-US" dirty="0">
              <a:latin typeface="DM Serif Display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B7313-962F-BAD7-E234-298A94835B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9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BAFB76-C5B7-EB6E-644E-8FFEC1A9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8CB79-C829-612B-82A0-61AF342885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8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4B2E7D-7178-145D-9FAF-B464C78F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Schnellstart-Story (vollständiger Aufbau)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C22E13-2730-816C-089F-074C9A255E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74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3E675AAF9F8C45AA57DD13FAF0C743" ma:contentTypeVersion="16" ma:contentTypeDescription="Create a new document." ma:contentTypeScope="" ma:versionID="b5bfbae462bcc449070b3033a7d7294e">
  <xsd:schema xmlns:xsd="http://www.w3.org/2001/XMLSchema" xmlns:xs="http://www.w3.org/2001/XMLSchema" xmlns:p="http://schemas.microsoft.com/office/2006/metadata/properties" xmlns:ns2="6d5843f6-f1f1-4a4f-853b-145bdff3a5d5" xmlns:ns3="1cdb64af-62b2-42f1-8a18-3222b74a76c7" targetNamespace="http://schemas.microsoft.com/office/2006/metadata/properties" ma:root="true" ma:fieldsID="70b91b9070a06e33f8e689b8cd6babde" ns2:_="" ns3:_="">
    <xsd:import namespace="6d5843f6-f1f1-4a4f-853b-145bdff3a5d5"/>
    <xsd:import namespace="1cdb64af-62b2-42f1-8a18-3222b74a76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5843f6-f1f1-4a4f-853b-145bdff3a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2a303b6-363b-46cf-9542-46d0fcc9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b64af-62b2-42f1-8a18-3222b74a76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339108a-3527-48bd-85b1-8af264318825}" ma:internalName="TaxCatchAll" ma:showField="CatchAllData" ma:web="1cdb64af-62b2-42f1-8a18-3222b74a76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5843f6-f1f1-4a4f-853b-145bdff3a5d5">
      <Terms xmlns="http://schemas.microsoft.com/office/infopath/2007/PartnerControls"/>
    </lcf76f155ced4ddcb4097134ff3c332f>
    <TaxCatchAll xmlns="1cdb64af-62b2-42f1-8a18-3222b74a76c7" xsi:nil="true"/>
  </documentManagement>
</p:properties>
</file>

<file path=customXml/itemProps1.xml><?xml version="1.0" encoding="utf-8"?>
<ds:datastoreItem xmlns:ds="http://schemas.openxmlformats.org/officeDocument/2006/customXml" ds:itemID="{EF92D3C0-B569-49BD-A6BC-5013AA02D990}"/>
</file>

<file path=customXml/itemProps2.xml><?xml version="1.0" encoding="utf-8"?>
<ds:datastoreItem xmlns:ds="http://schemas.openxmlformats.org/officeDocument/2006/customXml" ds:itemID="{1E622B54-95C5-404F-A844-1F020458F917}"/>
</file>

<file path=customXml/itemProps3.xml><?xml version="1.0" encoding="utf-8"?>
<ds:datastoreItem xmlns:ds="http://schemas.openxmlformats.org/officeDocument/2006/customXml" ds:itemID="{7716D93B-ACF5-4124-A158-EE92BDCE0FF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6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DM Serif Display</vt:lpstr>
      <vt:lpstr>Office Theme</vt:lpstr>
      <vt:lpstr>Teambuilder-Bonus</vt:lpstr>
      <vt:lpstr>Leitende Grundsätze</vt:lpstr>
      <vt:lpstr>Team Builder Bonus Details</vt:lpstr>
      <vt:lpstr>PowerPoint Presentation</vt:lpstr>
      <vt:lpstr>Schnellstart - Story</vt:lpstr>
      <vt:lpstr>Team Builder Bonus Vorteile</vt:lpstr>
      <vt:lpstr>PowerPoint Presentation</vt:lpstr>
      <vt:lpstr>Schnellstart-Story (vollständiger Aufbau)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Teambuilder-Bonus</dc:title>
  <dc:creator>Kellie Plant</dc:creator>
  <cp:lastModifiedBy>Kellie Plant</cp:lastModifiedBy>
  <cp:revision>1</cp:revision>
  <dcterms:created xsi:type="dcterms:W3CDTF">2023-10-25T13:35:20Z</dcterms:created>
  <dcterms:modified xsi:type="dcterms:W3CDTF">2023-10-25T13:35:20Z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0x010100323E675AAF9F8C45AA57DD13FAF0C743</vt:lpwstr>
  </property>
</Properties>
</file>