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BCD5-E4AA-7B87-50E1-DB1C75E8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C828A-9BCA-CA57-7011-40922CC3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245B-EAF6-424D-B91E-E817C886958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79D5F-59A9-1EE9-6377-6F5DC087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A0C48-7E4B-8A51-8C43-5F9BAD65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5576-EFFC-4F17-998E-2C8E70E5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3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0019D-219D-5433-3B76-99378356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FD9BA-A5DF-818E-0CE4-1C12A1268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4490-AD41-E7A0-A98E-522E004C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245B-EAF6-424D-B91E-E817C886958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6B08-1C59-8899-7A2E-E39E399FD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9D6A-73FF-471D-C024-D27259B48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5576-EFFC-4F17-998E-2C8E70E5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38717D-B114-3F64-B57E-B566CA2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M Serif Display"/>
              </a:rPr>
              <a:t>Team Builder Bonus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689EB-14E1-37C5-83E0-FAE18983B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D3D1C1-BD43-D380-3BB6-EA1DE6AC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Principios rectores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29CCF-3420-2D1C-A6C1-744CFFEC1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3AAE33-2D55-E0AA-1B87-045FAE4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DM Serif Display"/>
              </a:rPr>
              <a:t>Detalles</a:t>
            </a:r>
            <a:r>
              <a:rPr lang="en-US">
                <a:latin typeface="DM Serif Display"/>
              </a:rPr>
              <a:t> del Team Builder Bonus</a:t>
            </a:r>
            <a:endParaRPr lang="en-US" dirty="0">
              <a:latin typeface="DM Serif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F889D-5BE4-3B5C-DCC6-CBF31FF4E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4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F0F0E-9FFE-D975-0DE7-281740BB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A3655-0617-32A3-B7A2-892AC16FC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2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B6CB80-E94B-0E79-F1C6-F2D4AD84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Start Story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7E93C-5FA3-1E2F-8E65-40E7A0159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1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A77CE-D7DA-0F33-D1D7-C64424A8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M Serif Display"/>
              </a:rPr>
              <a:t>Beneficios de la bonificación por trabajo en equipo</a:t>
            </a:r>
            <a:endParaRPr lang="en-US" dirty="0">
              <a:latin typeface="DM Serif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C4E64-01CC-0DC3-00F8-8861B8341D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E675AAF9F8C45AA57DD13FAF0C743" ma:contentTypeVersion="16" ma:contentTypeDescription="Create a new document." ma:contentTypeScope="" ma:versionID="b5bfbae462bcc449070b3033a7d7294e">
  <xsd:schema xmlns:xsd="http://www.w3.org/2001/XMLSchema" xmlns:xs="http://www.w3.org/2001/XMLSchema" xmlns:p="http://schemas.microsoft.com/office/2006/metadata/properties" xmlns:ns2="6d5843f6-f1f1-4a4f-853b-145bdff3a5d5" xmlns:ns3="1cdb64af-62b2-42f1-8a18-3222b74a76c7" targetNamespace="http://schemas.microsoft.com/office/2006/metadata/properties" ma:root="true" ma:fieldsID="70b91b9070a06e33f8e689b8cd6babde" ns2:_="" ns3:_="">
    <xsd:import namespace="6d5843f6-f1f1-4a4f-853b-145bdff3a5d5"/>
    <xsd:import namespace="1cdb64af-62b2-42f1-8a18-3222b74a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843f6-f1f1-4a4f-853b-145bdff3a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b64af-62b2-42f1-8a18-3222b74a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39108a-3527-48bd-85b1-8af264318825}" ma:internalName="TaxCatchAll" ma:showField="CatchAllData" ma:web="1cdb64af-62b2-42f1-8a18-3222b74a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843f6-f1f1-4a4f-853b-145bdff3a5d5">
      <Terms xmlns="http://schemas.microsoft.com/office/infopath/2007/PartnerControls"/>
    </lcf76f155ced4ddcb4097134ff3c332f>
    <TaxCatchAll xmlns="1cdb64af-62b2-42f1-8a18-3222b74a76c7" xsi:nil="true"/>
  </documentManagement>
</p:properties>
</file>

<file path=customXml/itemProps1.xml><?xml version="1.0" encoding="utf-8"?>
<ds:datastoreItem xmlns:ds="http://schemas.openxmlformats.org/officeDocument/2006/customXml" ds:itemID="{6CE59FAE-3B32-449C-814D-B6A6D34A71DC}"/>
</file>

<file path=customXml/itemProps2.xml><?xml version="1.0" encoding="utf-8"?>
<ds:datastoreItem xmlns:ds="http://schemas.openxmlformats.org/officeDocument/2006/customXml" ds:itemID="{A586697B-FA88-4DCC-840F-A3143AD103CE}"/>
</file>

<file path=customXml/itemProps3.xml><?xml version="1.0" encoding="utf-8"?>
<ds:datastoreItem xmlns:ds="http://schemas.openxmlformats.org/officeDocument/2006/customXml" ds:itemID="{AA036C8C-4142-42C4-B788-93B216EE2D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DM Serif Display</vt:lpstr>
      <vt:lpstr>Office Theme</vt:lpstr>
      <vt:lpstr>Team Builder Bonus</vt:lpstr>
      <vt:lpstr>Principios rectores</vt:lpstr>
      <vt:lpstr>Detalles del Team Builder Bonus</vt:lpstr>
      <vt:lpstr>PowerPoint Presentation</vt:lpstr>
      <vt:lpstr>Fast Start Story</vt:lpstr>
      <vt:lpstr>Beneficios de la bonificación por trabajo en equipo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Builder Bonus</dc:title>
  <dc:creator>Kellie Plant</dc:creator>
  <cp:lastModifiedBy>Kellie Plant</cp:lastModifiedBy>
  <cp:revision>1</cp:revision>
  <dcterms:created xsi:type="dcterms:W3CDTF">2023-10-24T15:57:55Z</dcterms:created>
  <dcterms:modified xsi:type="dcterms:W3CDTF">2023-10-24T15:57:55Z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0x010100323E675AAF9F8C45AA57DD13FAF0C743</vt:lpwstr>
  </property>
</Properties>
</file>