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63" r:id="rId8"/>
    <p:sldId id="262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B7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79"/>
    <p:restoredTop sz="96327"/>
  </p:normalViewPr>
  <p:slideViewPr>
    <p:cSldViewPr snapToGrid="0" snapToObjects="1">
      <p:cViewPr varScale="1">
        <p:scale>
          <a:sx n="67" d="100"/>
          <a:sy n="67" d="100"/>
        </p:scale>
        <p:origin x="7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-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008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9909572-F9EB-494F-A0B1-C069622C04E9}"/>
              </a:ext>
            </a:extLst>
          </p:cNvPr>
          <p:cNvGrpSpPr/>
          <p:nvPr userDrawn="1"/>
        </p:nvGrpSpPr>
        <p:grpSpPr>
          <a:xfrm>
            <a:off x="0" y="-1"/>
            <a:ext cx="12303658" cy="6858001"/>
            <a:chOff x="0" y="-1"/>
            <a:chExt cx="12303658" cy="685800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B9BA959-5CF0-E549-8A0F-E0C79C3510A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285552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C645BF-98DE-C741-BA0C-50DB5D8E740F}"/>
                </a:ext>
              </a:extLst>
            </p:cNvPr>
            <p:cNvSpPr/>
            <p:nvPr userDrawn="1"/>
          </p:nvSpPr>
          <p:spPr>
            <a:xfrm>
              <a:off x="0" y="-1"/>
              <a:ext cx="12303658" cy="6858001"/>
            </a:xfrm>
            <a:prstGeom prst="rect">
              <a:avLst/>
            </a:prstGeom>
            <a:solidFill>
              <a:schemeClr val="tx2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F7CA9E9-301B-634C-A94F-2A8B31951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E9CF1-C417-3448-86E4-138C130D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28117-5649-7447-AA7D-7FF0BE5D56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70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00EDD-C839-9C45-8664-F0CB19F5EE1E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96E14-F468-5E45-BA94-3330D22FB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34235-790E-FE47-A55B-78EF01D6B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043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8D00E2-8765-544E-9AED-3BB85DA13C0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9EF3B0FF-4A5C-EDAB-65DF-4559144BC0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77600" y="242888"/>
            <a:ext cx="889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9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F81800B-34CA-B047-05F4-CD2C4337F283}"/>
              </a:ext>
            </a:extLst>
          </p:cNvPr>
          <p:cNvGrpSpPr/>
          <p:nvPr userDrawn="1"/>
        </p:nvGrpSpPr>
        <p:grpSpPr>
          <a:xfrm>
            <a:off x="2326" y="-1"/>
            <a:ext cx="12303658" cy="6858001"/>
            <a:chOff x="2326" y="-1"/>
            <a:chExt cx="12303658" cy="685800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0F4DD72-7242-734A-FFD0-5D728D0D3F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2326" y="0"/>
              <a:ext cx="12280900" cy="685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593944C-A37D-83F0-B07A-C27BA88AABD1}"/>
                </a:ext>
              </a:extLst>
            </p:cNvPr>
            <p:cNvSpPr/>
            <p:nvPr userDrawn="1"/>
          </p:nvSpPr>
          <p:spPr>
            <a:xfrm>
              <a:off x="2326" y="-1"/>
              <a:ext cx="12303658" cy="6858001"/>
            </a:xfrm>
            <a:prstGeom prst="rect">
              <a:avLst/>
            </a:prstGeom>
            <a:solidFill>
              <a:schemeClr val="tx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F7CA9E9-301B-634C-A94F-2A8B31951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E9CF1-C417-3448-86E4-138C130D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28117-5649-7447-AA7D-7FF0BE5D56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70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00EDD-C839-9C45-8664-F0CB19F5EE1E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96E14-F468-5E45-BA94-3330D22FB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34235-790E-FE47-A55B-78EF01D6B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043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8D00E2-8765-544E-9AED-3BB85DA13C0E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D79B5835-8E94-83A1-88B9-4CFD959728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77600" y="242888"/>
            <a:ext cx="889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56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5E47E-2C98-774D-90C1-87EF1ED0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17909-1499-0346-A4A9-1D69FD837E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16550"/>
            <a:ext cx="5181600" cy="4960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DC4103-29AD-6949-9427-6C8060B22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16550"/>
            <a:ext cx="5181600" cy="4960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789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A0B88-F7B3-5846-87A0-290946B6D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1219"/>
            <a:ext cx="10515600" cy="5890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5135B-E64F-9940-8073-6EB6F8422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3252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accent2"/>
                </a:solidFill>
                <a:latin typeface="DM Serif Display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BA5F9-1464-BB4C-92FF-8914CA98C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56434"/>
            <a:ext cx="5157787" cy="42614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6248BE-FC5B-7E45-9F46-EC8E3E8C38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3252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accent2"/>
                </a:solidFill>
                <a:latin typeface="DM Serif Display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77944A-130E-3E43-965F-7AFAF60105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56434"/>
            <a:ext cx="5183188" cy="42614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7797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3FD90-C697-FD42-AD59-169F89E7E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DM Serif Display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878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B52C1A1-424C-B04D-85E8-51B5EC1E6DA4}"/>
              </a:ext>
            </a:extLst>
          </p:cNvPr>
          <p:cNvGrpSpPr/>
          <p:nvPr userDrawn="1"/>
        </p:nvGrpSpPr>
        <p:grpSpPr>
          <a:xfrm>
            <a:off x="0" y="-1"/>
            <a:ext cx="12303658" cy="6858001"/>
            <a:chOff x="0" y="-1"/>
            <a:chExt cx="12303658" cy="68580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B3270AB-8250-664A-8379-4BB0D651DD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285552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9C0A07F-0C36-AF44-B3B8-2217E85B8C88}"/>
                </a:ext>
              </a:extLst>
            </p:cNvPr>
            <p:cNvSpPr/>
            <p:nvPr userDrawn="1"/>
          </p:nvSpPr>
          <p:spPr>
            <a:xfrm>
              <a:off x="0" y="-1"/>
              <a:ext cx="12303658" cy="6858001"/>
            </a:xfrm>
            <a:prstGeom prst="rect">
              <a:avLst/>
            </a:prstGeom>
            <a:solidFill>
              <a:schemeClr val="tx2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D3FD90-C697-FD42-AD59-169F89E7E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F2A133-6303-7849-AD46-CD95C3CEE1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70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00EDD-C839-9C45-8664-F0CB19F5EE1E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CF475A-1685-0B46-805F-B5ECB219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55719-D8CF-EF44-A6FA-80692FA2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043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8D00E2-8765-544E-9AED-3BB85DA13C0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EB39FC8F-758E-05FC-1B2B-B11ED36176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77600" y="242888"/>
            <a:ext cx="889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62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25C7590-AD83-57C3-3F88-A606DCB976A1}"/>
              </a:ext>
            </a:extLst>
          </p:cNvPr>
          <p:cNvGrpSpPr/>
          <p:nvPr userDrawn="1"/>
        </p:nvGrpSpPr>
        <p:grpSpPr>
          <a:xfrm>
            <a:off x="2326" y="-1"/>
            <a:ext cx="12303658" cy="6858001"/>
            <a:chOff x="2326" y="-1"/>
            <a:chExt cx="12303658" cy="68580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E199B4-F427-9F94-8B71-438FFC0320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2326" y="0"/>
              <a:ext cx="12280900" cy="68580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7AFC5D-898C-13FD-E911-EA70356AAC42}"/>
                </a:ext>
              </a:extLst>
            </p:cNvPr>
            <p:cNvSpPr/>
            <p:nvPr userDrawn="1"/>
          </p:nvSpPr>
          <p:spPr>
            <a:xfrm>
              <a:off x="2326" y="-1"/>
              <a:ext cx="12303658" cy="6858001"/>
            </a:xfrm>
            <a:prstGeom prst="rect">
              <a:avLst/>
            </a:prstGeom>
            <a:solidFill>
              <a:schemeClr val="tx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D3FD90-C697-FD42-AD59-169F89E7E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F2A133-6303-7849-AD46-CD95C3CEE1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70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00EDD-C839-9C45-8664-F0CB19F5EE1E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CF475A-1685-0B46-805F-B5ECB219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55719-D8CF-EF44-A6FA-80692FA2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043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8D00E2-8765-544E-9AED-3BB85DA13C0E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100FD59C-657C-0B55-EACA-389EF2F6E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77600" y="242888"/>
            <a:ext cx="889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92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31DD5-F4F9-8743-B3FD-1F1CD69F08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70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00EDD-C839-9C45-8664-F0CB19F5EE1E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B1223B-0834-6547-8D1A-A5FC03AF1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67ABE-DD34-834B-8DCD-B269BC895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043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8D00E2-8765-544E-9AED-3BB85DA1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94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ECE47CB-DB8F-484B-AA26-CF0564DC5356}"/>
              </a:ext>
            </a:extLst>
          </p:cNvPr>
          <p:cNvGrpSpPr/>
          <p:nvPr userDrawn="1"/>
        </p:nvGrpSpPr>
        <p:grpSpPr>
          <a:xfrm>
            <a:off x="0" y="-1"/>
            <a:ext cx="12303658" cy="6858001"/>
            <a:chOff x="0" y="-1"/>
            <a:chExt cx="12303658" cy="68580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94823E0-A84A-7F4E-807E-9F5FE7B009B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285552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149BF47-AA31-3741-BEFF-9B53F8643E91}"/>
                </a:ext>
              </a:extLst>
            </p:cNvPr>
            <p:cNvSpPr/>
            <p:nvPr userDrawn="1"/>
          </p:nvSpPr>
          <p:spPr>
            <a:xfrm>
              <a:off x="0" y="-1"/>
              <a:ext cx="12303658" cy="6858001"/>
            </a:xfrm>
            <a:prstGeom prst="rect">
              <a:avLst/>
            </a:prstGeom>
            <a:solidFill>
              <a:schemeClr val="tx2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31DD5-F4F9-8743-B3FD-1F1CD69F08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70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00EDD-C839-9C45-8664-F0CB19F5EE1E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B1223B-0834-6547-8D1A-A5FC03AF1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67ABE-DD34-834B-8DCD-B269BC895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043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8D00E2-8765-544E-9AED-3BB85DA1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3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CEA6706-6BF3-6ADA-F19F-5CDC7F143C3B}"/>
              </a:ext>
            </a:extLst>
          </p:cNvPr>
          <p:cNvGrpSpPr/>
          <p:nvPr userDrawn="1"/>
        </p:nvGrpSpPr>
        <p:grpSpPr>
          <a:xfrm>
            <a:off x="2326" y="-1"/>
            <a:ext cx="12303658" cy="6858001"/>
            <a:chOff x="2326" y="-1"/>
            <a:chExt cx="12303658" cy="68580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979699-FD45-B3C3-9994-96291B85FE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2326" y="0"/>
              <a:ext cx="12280900" cy="68580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1C78BC9-C0AC-B31B-3F80-1DDFEE61014A}"/>
                </a:ext>
              </a:extLst>
            </p:cNvPr>
            <p:cNvSpPr/>
            <p:nvPr userDrawn="1"/>
          </p:nvSpPr>
          <p:spPr>
            <a:xfrm>
              <a:off x="2326" y="-1"/>
              <a:ext cx="12303658" cy="6858001"/>
            </a:xfrm>
            <a:prstGeom prst="rect">
              <a:avLst/>
            </a:prstGeom>
            <a:solidFill>
              <a:schemeClr val="tx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31DD5-F4F9-8743-B3FD-1F1CD69F08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70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00EDD-C839-9C45-8664-F0CB19F5EE1E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B1223B-0834-6547-8D1A-A5FC03AF1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67ABE-DD34-834B-8DCD-B269BC895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043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8D00E2-8765-544E-9AED-3BB85DA1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4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9C2AE4-E0A7-EC4B-8112-354AFFF7F6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85552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ACDB25-3175-9E43-80B5-9A6FC2DBFE5B}"/>
              </a:ext>
            </a:extLst>
          </p:cNvPr>
          <p:cNvSpPr/>
          <p:nvPr userDrawn="1"/>
        </p:nvSpPr>
        <p:spPr>
          <a:xfrm>
            <a:off x="0" y="-1"/>
            <a:ext cx="12303658" cy="6858001"/>
          </a:xfrm>
          <a:prstGeom prst="rect">
            <a:avLst/>
          </a:prstGeom>
          <a:solidFill>
            <a:schemeClr val="tx2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346A9-F41A-AD40-99B1-3DF4CB25B8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88467" y="1407072"/>
            <a:ext cx="6781914" cy="359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52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D735A-6B19-344D-90FD-1CEADCCDB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245D5-C8EE-4A4F-A05A-0D8815770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9665C-6318-CA49-9D07-4439B3916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BA693-4616-2F4F-9C7B-280487AE0F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70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00EDD-C839-9C45-8664-F0CB19F5EE1E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F7A62-290A-FC4D-86BB-D92A28CB6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6A004-9957-5344-BCE5-471855225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043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8D00E2-8765-544E-9AED-3BB85DA1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7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9C0B3-80C4-B34A-BFF8-15FE1167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652B5C-BDEB-6844-9322-A6E4D6A9C7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C18B7-AAC9-934A-A204-4C6C5B0EC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A26F7-55B8-6849-A3DD-3B53A297FA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70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00EDD-C839-9C45-8664-F0CB19F5EE1E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8F5402-E85B-5346-8DA1-6F7816146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80470A-AFDD-3C48-8365-48159506B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043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8D00E2-8765-544E-9AED-3BB85DA1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76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9C2AE4-E0A7-EC4B-8112-354AFFF7F6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26" y="0"/>
            <a:ext cx="122809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ACDB25-3175-9E43-80B5-9A6FC2DBFE5B}"/>
              </a:ext>
            </a:extLst>
          </p:cNvPr>
          <p:cNvSpPr/>
          <p:nvPr userDrawn="1"/>
        </p:nvSpPr>
        <p:spPr>
          <a:xfrm>
            <a:off x="-20432" y="-1"/>
            <a:ext cx="12303658" cy="6858001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346A9-F41A-AD40-99B1-3DF4CB25B8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88467" y="1407072"/>
            <a:ext cx="6781914" cy="359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1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ACDB25-3175-9E43-80B5-9A6FC2DBFE5B}"/>
              </a:ext>
            </a:extLst>
          </p:cNvPr>
          <p:cNvSpPr/>
          <p:nvPr userDrawn="1"/>
        </p:nvSpPr>
        <p:spPr>
          <a:xfrm>
            <a:off x="-18106" y="0"/>
            <a:ext cx="123036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D11AC2-CFC8-A649-A139-C3C2BE966F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2909" y="1338907"/>
            <a:ext cx="6781915" cy="359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8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8BA1C-0ED1-0642-AE59-F64A953C0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A2897-9767-334A-806D-A3A34E6EA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86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852D65F-7738-334C-880E-5CD6E851B3AB}"/>
              </a:ext>
            </a:extLst>
          </p:cNvPr>
          <p:cNvGrpSpPr/>
          <p:nvPr userDrawn="1"/>
        </p:nvGrpSpPr>
        <p:grpSpPr>
          <a:xfrm>
            <a:off x="0" y="-1"/>
            <a:ext cx="12303658" cy="6858001"/>
            <a:chOff x="0" y="-1"/>
            <a:chExt cx="12303658" cy="68580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4803043-A22B-7B42-8646-21A885609B3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285552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A84683-753A-FE41-9ABF-59BB83F97D4F}"/>
                </a:ext>
              </a:extLst>
            </p:cNvPr>
            <p:cNvSpPr/>
            <p:nvPr userDrawn="1"/>
          </p:nvSpPr>
          <p:spPr>
            <a:xfrm>
              <a:off x="0" y="-1"/>
              <a:ext cx="12303658" cy="6858001"/>
            </a:xfrm>
            <a:prstGeom prst="rect">
              <a:avLst/>
            </a:prstGeom>
            <a:solidFill>
              <a:schemeClr val="tx2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FF8BA1C-0ED1-0642-AE59-F64A953C0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A2897-9767-334A-806D-A3A34E6EA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7B41E1F5-7AA3-3DE2-0669-4BBDDA994E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51500" y="5613400"/>
            <a:ext cx="889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04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5AC9535-91FD-464E-149A-8A25A83B22D0}"/>
              </a:ext>
            </a:extLst>
          </p:cNvPr>
          <p:cNvGrpSpPr/>
          <p:nvPr userDrawn="1"/>
        </p:nvGrpSpPr>
        <p:grpSpPr>
          <a:xfrm>
            <a:off x="2326" y="-1"/>
            <a:ext cx="12303658" cy="6858001"/>
            <a:chOff x="2326" y="-1"/>
            <a:chExt cx="12303658" cy="685800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AE7A915-443B-E05C-C696-4B8E02557D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2326" y="0"/>
              <a:ext cx="12280900" cy="68580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4440569-164B-684D-B4EF-DCC0CC0A6325}"/>
                </a:ext>
              </a:extLst>
            </p:cNvPr>
            <p:cNvSpPr/>
            <p:nvPr userDrawn="1"/>
          </p:nvSpPr>
          <p:spPr>
            <a:xfrm>
              <a:off x="2326" y="-1"/>
              <a:ext cx="12303658" cy="6858001"/>
            </a:xfrm>
            <a:prstGeom prst="rect">
              <a:avLst/>
            </a:prstGeom>
            <a:solidFill>
              <a:schemeClr val="tx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FF8BA1C-0ED1-0642-AE59-F64A953C0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A2897-9767-334A-806D-A3A34E6EA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0755DE54-D22A-263A-2CC4-DF2821ACBF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51500" y="5613400"/>
            <a:ext cx="889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8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48ACF-DCFE-A248-A210-721C5285F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0FA89-300A-8942-B548-7D729C9D7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97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CA9E9-301B-634C-A94F-2A8B31951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E9CF1-C417-3448-86E4-138C130D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28117-5649-7447-AA7D-7FF0BE5D56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70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00EDD-C839-9C45-8664-F0CB19F5EE1E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96E14-F468-5E45-BA94-3330D22FB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34235-790E-FE47-A55B-78EF01D6B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043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8D00E2-8765-544E-9AED-3BB85DA1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0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E62FE7-467F-CA4D-A287-4AE73B8CE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707" y="136525"/>
            <a:ext cx="10786821" cy="843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Clicca per modificare lo stile del titolo Master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BEC81-8A96-DF4B-AB75-F7B0EB69F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708" y="1100379"/>
            <a:ext cx="11344760" cy="5076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Clicca per modificare gli stili di testo Master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EBBC6-4445-F947-AA7C-9673CF265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38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D00E2-8765-544E-9AED-3BB85DA13C0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EE78F8-3FB6-B04F-95C1-8513F6B5A340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1475634" y="175324"/>
            <a:ext cx="508000" cy="571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8FF56C-8836-614B-AFD9-E9631EE67AD4}"/>
              </a:ext>
            </a:extLst>
          </p:cNvPr>
          <p:cNvSpPr/>
          <p:nvPr userDrawn="1"/>
        </p:nvSpPr>
        <p:spPr>
          <a:xfrm>
            <a:off x="0" y="6747551"/>
            <a:ext cx="12192000" cy="1104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0103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9" r:id="rId2"/>
    <p:sldLayoutId id="2147483666" r:id="rId3"/>
    <p:sldLayoutId id="2147483658" r:id="rId4"/>
    <p:sldLayoutId id="2147483649" r:id="rId5"/>
    <p:sldLayoutId id="2147483660" r:id="rId6"/>
    <p:sldLayoutId id="2147483667" r:id="rId7"/>
    <p:sldLayoutId id="2147483650" r:id="rId8"/>
    <p:sldLayoutId id="2147483651" r:id="rId9"/>
    <p:sldLayoutId id="2147483663" r:id="rId10"/>
    <p:sldLayoutId id="2147483668" r:id="rId11"/>
    <p:sldLayoutId id="2147483652" r:id="rId12"/>
    <p:sldLayoutId id="2147483653" r:id="rId13"/>
    <p:sldLayoutId id="2147483654" r:id="rId14"/>
    <p:sldLayoutId id="2147483661" r:id="rId15"/>
    <p:sldLayoutId id="2147483669" r:id="rId16"/>
    <p:sldLayoutId id="2147483655" r:id="rId17"/>
    <p:sldLayoutId id="2147483662" r:id="rId18"/>
    <p:sldLayoutId id="2147483670" r:id="rId19"/>
    <p:sldLayoutId id="2147483656" r:id="rId20"/>
    <p:sldLayoutId id="2147483657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DM Serif Display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79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19263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B47DA-2A1F-653A-6433-24F3D0229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69634"/>
            <a:ext cx="9144000" cy="2387600"/>
          </a:xfrm>
        </p:spPr>
        <p:txBody>
          <a:bodyPr/>
          <a:lstStyle/>
          <a:p>
            <a:r>
              <a:rPr lang="en-US" dirty="0">
                <a:latin typeface="DM Serif Display"/>
              </a:rPr>
              <a:t>Team Builder Bonus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10DA2-CD67-F2AF-B06B-688F0E36B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49309"/>
            <a:ext cx="9144000" cy="1655762"/>
          </a:xfrm>
        </p:spPr>
        <p:txBody>
          <a:bodyPr/>
          <a:lstStyle/>
          <a:p>
            <a:r>
              <a:rPr lang="en-US" dirty="0"/>
              <a:t>Training </a:t>
            </a:r>
            <a:r>
              <a:rPr lang="en-US" dirty="0" err="1"/>
              <a:t>iniziale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F807FF-7E80-A195-9FA5-DFA911429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Principi guida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BED3DC-77ED-FF67-8AAE-DDFA4E188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6522" y="1216550"/>
            <a:ext cx="11031605" cy="496041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Creare guadagni equilibrati e allineati ai ricavi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Miglioramento </a:t>
            </a:r>
            <a:r>
              <a:rPr lang="en-US" sz="2400" dirty="0" err="1"/>
              <a:t>dell'attuale</a:t>
            </a:r>
            <a:r>
              <a:rPr lang="en-US" sz="2400" dirty="0"/>
              <a:t> Piano </a:t>
            </a:r>
            <a:r>
              <a:rPr lang="en-US" sz="2400" dirty="0" err="1"/>
              <a:t>dei</a:t>
            </a:r>
            <a:r>
              <a:rPr lang="en-US" sz="2400" dirty="0"/>
              <a:t> </a:t>
            </a:r>
            <a:r>
              <a:rPr lang="en-US" sz="2400" dirty="0" err="1"/>
              <a:t>Compensi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Capitalizzare il </a:t>
            </a:r>
            <a:r>
              <a:rPr lang="en-US" sz="2400" dirty="0" err="1"/>
              <a:t>recente</a:t>
            </a:r>
            <a:r>
              <a:rPr lang="en-US" sz="2400" dirty="0"/>
              <a:t> </a:t>
            </a:r>
            <a:r>
              <a:rPr lang="en-US" sz="2400" dirty="0" err="1"/>
              <a:t>lancio</a:t>
            </a:r>
            <a:r>
              <a:rPr lang="en-US" sz="2400" dirty="0"/>
              <a:t> del $10K/$5K Relay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Espandere la partecipazione degli Incaricati alla Vendita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Guadagni mirati per i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Supporto </a:t>
            </a:r>
            <a:r>
              <a:rPr lang="en-US" sz="2400" dirty="0" err="1"/>
              <a:t>alla</a:t>
            </a:r>
            <a:r>
              <a:rPr lang="en-US" sz="2400" dirty="0"/>
              <a:t> retention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Ridurre la complessità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Ridurre la manipolazione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E009A8-F0C2-E2E4-4B87-C1287A7628E9}"/>
              </a:ext>
            </a:extLst>
          </p:cNvPr>
          <p:cNvSpPr txBox="1"/>
          <p:nvPr/>
        </p:nvSpPr>
        <p:spPr>
          <a:xfrm>
            <a:off x="379707" y="6308333"/>
            <a:ext cx="1097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I risultati non sono tipici. Solo a scopo illustrativo. Gli importi indicati riflettono i guadagni disponibili nell'ipotesi che tutte le condizioni siano soddisfatte e non sono proiezioni o garanzie. Isagenix non garantisce alcun livello di successo o di guadagno. Nel 2022, il guadagno medio di tutti gli Incaricati alla Vendita di Isagenix negli Stati Uniti, attivi e non, è stato di 892 dollari prima delle spese. Vedi </a:t>
            </a:r>
            <a:r>
              <a:rPr lang="en-U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IsagenixEarnings.com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7492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33C850-DCC9-ED00-52A3-C1C960E12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DM Serif Display"/>
              </a:rPr>
              <a:t>Dettagli del </a:t>
            </a:r>
            <a:r>
              <a:rPr lang="en-US" dirty="0">
                <a:latin typeface="DM Serif Display"/>
              </a:rPr>
              <a:t>Team Builder Bonus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EA170-A29E-8F9E-4759-A803F3C26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708" y="3429000"/>
            <a:ext cx="3484721" cy="24819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tx2"/>
                </a:solidFill>
              </a:rPr>
              <a:t>UNO</a:t>
            </a:r>
          </a:p>
          <a:p>
            <a:pPr marL="0" indent="0" algn="ctr">
              <a:buNone/>
            </a:pPr>
            <a:r>
              <a:rPr lang="en-US" sz="2000" b="1" dirty="0" err="1"/>
              <a:t>Sponsorizzare</a:t>
            </a:r>
            <a:r>
              <a:rPr lang="en-US" sz="2000" b="1" dirty="0"/>
              <a:t> 2 nuovi clienti* </a:t>
            </a:r>
            <a:r>
              <a:rPr lang="en-US" sz="2000" dirty="0"/>
              <a:t>con 100QV+ con </a:t>
            </a:r>
            <a:r>
              <a:rPr lang="en-US" sz="2000" dirty="0" err="1"/>
              <a:t>abbonamento</a:t>
            </a:r>
            <a:r>
              <a:rPr lang="en-US" sz="2000" dirty="0"/>
              <a:t> premi durante il mese </a:t>
            </a:r>
            <a:r>
              <a:rPr lang="en-US" sz="2000" dirty="0" err="1"/>
              <a:t>provvigionale</a:t>
            </a:r>
            <a:r>
              <a:rPr lang="en-US" sz="2000" dirty="0"/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7121F4-98B9-FAF9-FE8D-0A99EB97F79A}"/>
              </a:ext>
            </a:extLst>
          </p:cNvPr>
          <p:cNvSpPr txBox="1"/>
          <p:nvPr/>
        </p:nvSpPr>
        <p:spPr>
          <a:xfrm>
            <a:off x="379707" y="6049365"/>
            <a:ext cx="10974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I risultati non sono tipici. Solo a scopo illustrativo. Gli importi indicati riflettono i guadagni disponibili nell'ipotesi che tutte le condizioni siano soddisfatte e non sono proiezioni o garanzie. Isagenix non garantisce alcun livello di successo o di guadagno. Nel 2022, il guadagno medio di tutti gli Incaricati alla Vendita di Isagenix negli Stati Uniti, attivi e non, è stato di 892 dollari prima delle spese. Vedi </a:t>
            </a:r>
            <a:r>
              <a:rPr lang="en-U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IsagenixEarnings.com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900" dirty="0"/>
              <a:t>*Sono escluse le Sponsorizzazioni dei programmi di riferimento dei clienti.</a:t>
            </a:r>
            <a:endParaRPr 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BF1288B3-6B79-5A8A-4FC6-EFEFD6D5913A}"/>
              </a:ext>
            </a:extLst>
          </p:cNvPr>
          <p:cNvSpPr txBox="1">
            <a:spLocks/>
          </p:cNvSpPr>
          <p:nvPr/>
        </p:nvSpPr>
        <p:spPr>
          <a:xfrm>
            <a:off x="4201886" y="3429000"/>
            <a:ext cx="3624943" cy="24819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79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92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tx2"/>
                </a:solidFill>
              </a:rPr>
              <a:t>DUE</a:t>
            </a:r>
          </a:p>
          <a:p>
            <a:pPr marL="0" indent="0" algn="ctr">
              <a:buNone/>
            </a:pPr>
            <a:r>
              <a:rPr lang="en-US" sz="2000" b="1" dirty="0"/>
              <a:t>Mantenere Paid-As Consultant </a:t>
            </a:r>
            <a:r>
              <a:rPr lang="en-US" sz="2000" dirty="0"/>
              <a:t>o un livello superiore per 3 settimane su 4 in un mese di 4 settimane, </a:t>
            </a:r>
            <a:br>
              <a:rPr lang="en-US" sz="2000" dirty="0"/>
            </a:br>
            <a:r>
              <a:rPr lang="en-US" sz="2000" dirty="0"/>
              <a:t>4 su 5 in un mese di 5 settimane per </a:t>
            </a:r>
            <a:r>
              <a:rPr lang="en-US" sz="2000" dirty="0" err="1"/>
              <a:t>guadagnare</a:t>
            </a:r>
            <a:r>
              <a:rPr lang="en-US" sz="2000" dirty="0"/>
              <a:t> il Team Builder Bonus  dai Clienti nei primi 90 giorni del loro ciclo di vita.</a:t>
            </a:r>
            <a:endParaRPr lang="en-US" sz="2400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8522B27B-A472-2A68-8684-9D83D87722AB}"/>
              </a:ext>
            </a:extLst>
          </p:cNvPr>
          <p:cNvSpPr txBox="1">
            <a:spLocks/>
          </p:cNvSpPr>
          <p:nvPr/>
        </p:nvSpPr>
        <p:spPr>
          <a:xfrm>
            <a:off x="8217423" y="3429000"/>
            <a:ext cx="3624943" cy="24819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79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92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tx2"/>
                </a:solidFill>
              </a:rPr>
              <a:t>TRE</a:t>
            </a:r>
          </a:p>
          <a:p>
            <a:pPr marL="0" indent="0" algn="ctr">
              <a:buNone/>
            </a:pPr>
            <a:r>
              <a:rPr lang="en-US" sz="2000" b="1" dirty="0" err="1"/>
              <a:t>Mantenere</a:t>
            </a:r>
            <a:r>
              <a:rPr lang="en-US" sz="2000" b="1" dirty="0"/>
              <a:t> Paid-As Manager </a:t>
            </a:r>
            <a:br>
              <a:rPr lang="en-US" sz="2000" dirty="0"/>
            </a:br>
            <a:r>
              <a:rPr lang="en-US" sz="2000" dirty="0"/>
              <a:t>o superiore 3 settimane di provvigioni su 4 in un mese di 4 settimane, </a:t>
            </a:r>
            <a:br>
              <a:rPr lang="en-US" sz="2000" dirty="0"/>
            </a:br>
            <a:r>
              <a:rPr lang="en-US" sz="2000" dirty="0"/>
              <a:t>4 su 5 in un mese di 5 settimane per guadagnare 4 Bonus PET dai Clienti nei primi 91-365 giorni del loro ciclo di vita.</a:t>
            </a: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05CDC2AF-7CB8-C27D-8EF4-B8143D8F53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409407"/>
              </p:ext>
            </p:extLst>
          </p:nvPr>
        </p:nvGraphicFramePr>
        <p:xfrm>
          <a:off x="2001157" y="980268"/>
          <a:ext cx="8026400" cy="2219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98700">
                  <a:extLst>
                    <a:ext uri="{9D8B030D-6E8A-4147-A177-3AD203B41FA5}">
                      <a16:colId xmlns:a16="http://schemas.microsoft.com/office/drawing/2014/main" val="3485159428"/>
                    </a:ext>
                  </a:extLst>
                </a:gridCol>
                <a:gridCol w="3018367">
                  <a:extLst>
                    <a:ext uri="{9D8B030D-6E8A-4147-A177-3AD203B41FA5}">
                      <a16:colId xmlns:a16="http://schemas.microsoft.com/office/drawing/2014/main" val="165085054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069750541"/>
                    </a:ext>
                  </a:extLst>
                </a:gridCol>
              </a:tblGrid>
              <a:tr h="28319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Livello PET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Acquisti da parte dei Clienti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493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Lifecycle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Giorno 1-90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Giorno 91-365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1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10% di BV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5% di BV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685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8% di BV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4% di BV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705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6% di BV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3% di BV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485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4% di BV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2% di BV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819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357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17">
            <a:extLst>
              <a:ext uri="{FF2B5EF4-FFF2-40B4-BE49-F238E27FC236}">
                <a16:creationId xmlns:a16="http://schemas.microsoft.com/office/drawing/2014/main" id="{F1FCE850-7D6A-8080-54C2-2C5FBE90E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426" y="2822575"/>
            <a:ext cx="3197225" cy="74612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3">
            <a:extLst>
              <a:ext uri="{FF2B5EF4-FFF2-40B4-BE49-F238E27FC236}">
                <a16:creationId xmlns:a16="http://schemas.microsoft.com/office/drawing/2014/main" id="{BC8DFD69-5E4C-360E-2961-744669A8325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52413" y="771525"/>
            <a:ext cx="116871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2F58F596-A796-F983-6501-CA4B36B93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1" y="1524000"/>
            <a:ext cx="1081088" cy="55245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7AFC647E-96B8-6F47-ACEC-BE7C5C962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438" y="1524000"/>
            <a:ext cx="1042988" cy="55245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7">
            <a:extLst>
              <a:ext uri="{FF2B5EF4-FFF2-40B4-BE49-F238E27FC236}">
                <a16:creationId xmlns:a16="http://schemas.microsoft.com/office/drawing/2014/main" id="{9BB4D9B7-0BC4-FC12-F046-08595DA11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426" y="1524000"/>
            <a:ext cx="3197225" cy="55245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8">
            <a:extLst>
              <a:ext uri="{FF2B5EF4-FFF2-40B4-BE49-F238E27FC236}">
                <a16:creationId xmlns:a16="http://schemas.microsoft.com/office/drawing/2014/main" id="{04D68A74-EC81-C7B8-7C57-AF32309A0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651" y="1524000"/>
            <a:ext cx="750888" cy="55245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B71774AA-E1F7-6248-6BAB-428649440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2538" y="1524000"/>
            <a:ext cx="871538" cy="55245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10">
            <a:extLst>
              <a:ext uri="{FF2B5EF4-FFF2-40B4-BE49-F238E27FC236}">
                <a16:creationId xmlns:a16="http://schemas.microsoft.com/office/drawing/2014/main" id="{95A76E6B-5D97-C3DB-D8F0-771B4EEAB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4076" y="1524000"/>
            <a:ext cx="3254375" cy="55245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11">
            <a:extLst>
              <a:ext uri="{FF2B5EF4-FFF2-40B4-BE49-F238E27FC236}">
                <a16:creationId xmlns:a16="http://schemas.microsoft.com/office/drawing/2014/main" id="{9F48B874-1399-D60E-9E95-43AFB9ADC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8451" y="1524000"/>
            <a:ext cx="730250" cy="55245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12">
            <a:extLst>
              <a:ext uri="{FF2B5EF4-FFF2-40B4-BE49-F238E27FC236}">
                <a16:creationId xmlns:a16="http://schemas.microsoft.com/office/drawing/2014/main" id="{6E685B06-B74C-569F-532C-A8944FB92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8701" y="1524000"/>
            <a:ext cx="738188" cy="55245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 13">
            <a:extLst>
              <a:ext uri="{FF2B5EF4-FFF2-40B4-BE49-F238E27FC236}">
                <a16:creationId xmlns:a16="http://schemas.microsoft.com/office/drawing/2014/main" id="{FD24E6B8-FB0D-9584-7DBA-C8CF6CD99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2538" y="2076450"/>
            <a:ext cx="871538" cy="746125"/>
          </a:xfrm>
          <a:prstGeom prst="rect">
            <a:avLst/>
          </a:prstGeom>
          <a:solidFill>
            <a:srgbClr val="FCF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B561676B-865C-C038-EE39-2FD3853F5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8701" y="2076450"/>
            <a:ext cx="738188" cy="746125"/>
          </a:xfrm>
          <a:prstGeom prst="rect">
            <a:avLst/>
          </a:prstGeom>
          <a:solidFill>
            <a:srgbClr val="FCF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15">
            <a:extLst>
              <a:ext uri="{FF2B5EF4-FFF2-40B4-BE49-F238E27FC236}">
                <a16:creationId xmlns:a16="http://schemas.microsoft.com/office/drawing/2014/main" id="{13868DB1-CEF4-4FF6-5228-FD81D14C1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1" y="2822575"/>
            <a:ext cx="1081088" cy="74612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16">
            <a:extLst>
              <a:ext uri="{FF2B5EF4-FFF2-40B4-BE49-F238E27FC236}">
                <a16:creationId xmlns:a16="http://schemas.microsoft.com/office/drawing/2014/main" id="{686F8896-C169-E834-DC8B-CBFD3CF46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438" y="2822575"/>
            <a:ext cx="1042988" cy="74612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18">
            <a:extLst>
              <a:ext uri="{FF2B5EF4-FFF2-40B4-BE49-F238E27FC236}">
                <a16:creationId xmlns:a16="http://schemas.microsoft.com/office/drawing/2014/main" id="{4A707164-AAB8-81AF-4130-125DD91DE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651" y="2822575"/>
            <a:ext cx="750888" cy="74612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Rectangle 19">
            <a:extLst>
              <a:ext uri="{FF2B5EF4-FFF2-40B4-BE49-F238E27FC236}">
                <a16:creationId xmlns:a16="http://schemas.microsoft.com/office/drawing/2014/main" id="{90239FE8-2694-35AC-BA9A-31E43DD93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2538" y="2822575"/>
            <a:ext cx="871538" cy="746125"/>
          </a:xfrm>
          <a:prstGeom prst="rect">
            <a:avLst/>
          </a:prstGeom>
          <a:solidFill>
            <a:srgbClr val="FCF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Rectangle 20">
            <a:extLst>
              <a:ext uri="{FF2B5EF4-FFF2-40B4-BE49-F238E27FC236}">
                <a16:creationId xmlns:a16="http://schemas.microsoft.com/office/drawing/2014/main" id="{5F5E203F-E672-0FDC-FE61-F97E28047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4076" y="2822575"/>
            <a:ext cx="3254375" cy="74612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Rectangle 21">
            <a:extLst>
              <a:ext uri="{FF2B5EF4-FFF2-40B4-BE49-F238E27FC236}">
                <a16:creationId xmlns:a16="http://schemas.microsoft.com/office/drawing/2014/main" id="{377B8086-CA9A-78C7-DFD2-3D98790C0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8451" y="2822575"/>
            <a:ext cx="730250" cy="74612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22">
            <a:extLst>
              <a:ext uri="{FF2B5EF4-FFF2-40B4-BE49-F238E27FC236}">
                <a16:creationId xmlns:a16="http://schemas.microsoft.com/office/drawing/2014/main" id="{15AEA2F2-6C95-49CD-C466-C3FE42753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8701" y="2822575"/>
            <a:ext cx="738188" cy="746125"/>
          </a:xfrm>
          <a:prstGeom prst="rect">
            <a:avLst/>
          </a:prstGeom>
          <a:solidFill>
            <a:srgbClr val="FCF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23">
            <a:extLst>
              <a:ext uri="{FF2B5EF4-FFF2-40B4-BE49-F238E27FC236}">
                <a16:creationId xmlns:a16="http://schemas.microsoft.com/office/drawing/2014/main" id="{BDCA1C7E-D3D4-CA4E-582E-4D0271216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2538" y="3568700"/>
            <a:ext cx="871538" cy="747713"/>
          </a:xfrm>
          <a:prstGeom prst="rect">
            <a:avLst/>
          </a:prstGeom>
          <a:solidFill>
            <a:srgbClr val="FCF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24">
            <a:extLst>
              <a:ext uri="{FF2B5EF4-FFF2-40B4-BE49-F238E27FC236}">
                <a16:creationId xmlns:a16="http://schemas.microsoft.com/office/drawing/2014/main" id="{02D8AD08-624A-CA7A-E997-BBF2EFFF3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8701" y="3568700"/>
            <a:ext cx="738188" cy="747713"/>
          </a:xfrm>
          <a:prstGeom prst="rect">
            <a:avLst/>
          </a:prstGeom>
          <a:solidFill>
            <a:srgbClr val="FCF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25">
            <a:extLst>
              <a:ext uri="{FF2B5EF4-FFF2-40B4-BE49-F238E27FC236}">
                <a16:creationId xmlns:a16="http://schemas.microsoft.com/office/drawing/2014/main" id="{EB399D76-F26F-5BCC-85EA-B993DE9A6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1" y="4316413"/>
            <a:ext cx="1081088" cy="74612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26">
            <a:extLst>
              <a:ext uri="{FF2B5EF4-FFF2-40B4-BE49-F238E27FC236}">
                <a16:creationId xmlns:a16="http://schemas.microsoft.com/office/drawing/2014/main" id="{96762B14-A35F-128D-3AFC-3B75EBD3E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438" y="4316413"/>
            <a:ext cx="1042988" cy="74612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Rectangle 27">
            <a:extLst>
              <a:ext uri="{FF2B5EF4-FFF2-40B4-BE49-F238E27FC236}">
                <a16:creationId xmlns:a16="http://schemas.microsoft.com/office/drawing/2014/main" id="{D354F5F9-5E16-D7F1-1EBC-33101DC62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538" y="4316413"/>
            <a:ext cx="3197225" cy="74612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Rectangle 28">
            <a:extLst>
              <a:ext uri="{FF2B5EF4-FFF2-40B4-BE49-F238E27FC236}">
                <a16:creationId xmlns:a16="http://schemas.microsoft.com/office/drawing/2014/main" id="{2871F873-55B2-F441-3064-02EDAC29F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651" y="4316413"/>
            <a:ext cx="750888" cy="74612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Rectangle 29">
            <a:extLst>
              <a:ext uri="{FF2B5EF4-FFF2-40B4-BE49-F238E27FC236}">
                <a16:creationId xmlns:a16="http://schemas.microsoft.com/office/drawing/2014/main" id="{5BE3FFB3-18C9-A23C-A400-92FDC4946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2538" y="4316413"/>
            <a:ext cx="871538" cy="746125"/>
          </a:xfrm>
          <a:prstGeom prst="rect">
            <a:avLst/>
          </a:prstGeom>
          <a:solidFill>
            <a:srgbClr val="FCF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Rectangle 30">
            <a:extLst>
              <a:ext uri="{FF2B5EF4-FFF2-40B4-BE49-F238E27FC236}">
                <a16:creationId xmlns:a16="http://schemas.microsoft.com/office/drawing/2014/main" id="{B84ADFBF-6249-5891-051D-6AC13C3DD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4076" y="4316413"/>
            <a:ext cx="3254375" cy="74612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Rectangle 31">
            <a:extLst>
              <a:ext uri="{FF2B5EF4-FFF2-40B4-BE49-F238E27FC236}">
                <a16:creationId xmlns:a16="http://schemas.microsoft.com/office/drawing/2014/main" id="{FCFD242B-47F2-01C1-FF4F-9C441B1BA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8451" y="4316413"/>
            <a:ext cx="730250" cy="74612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Rectangle 32">
            <a:extLst>
              <a:ext uri="{FF2B5EF4-FFF2-40B4-BE49-F238E27FC236}">
                <a16:creationId xmlns:a16="http://schemas.microsoft.com/office/drawing/2014/main" id="{8178D4E7-1BC3-DE69-06A0-825BFD303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8701" y="4316413"/>
            <a:ext cx="738188" cy="746125"/>
          </a:xfrm>
          <a:prstGeom prst="rect">
            <a:avLst/>
          </a:prstGeom>
          <a:solidFill>
            <a:srgbClr val="FCF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Rectangle 33">
            <a:extLst>
              <a:ext uri="{FF2B5EF4-FFF2-40B4-BE49-F238E27FC236}">
                <a16:creationId xmlns:a16="http://schemas.microsoft.com/office/drawing/2014/main" id="{B0A4F79C-13F6-735F-5EDB-54ADE6ADA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2538" y="5062538"/>
            <a:ext cx="871538" cy="639763"/>
          </a:xfrm>
          <a:prstGeom prst="rect">
            <a:avLst/>
          </a:prstGeom>
          <a:solidFill>
            <a:srgbClr val="FCF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Rectangle 34">
            <a:extLst>
              <a:ext uri="{FF2B5EF4-FFF2-40B4-BE49-F238E27FC236}">
                <a16:creationId xmlns:a16="http://schemas.microsoft.com/office/drawing/2014/main" id="{96D9A46B-509B-956E-30B1-203910CD6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8701" y="5062538"/>
            <a:ext cx="738188" cy="639763"/>
          </a:xfrm>
          <a:prstGeom prst="rect">
            <a:avLst/>
          </a:prstGeom>
          <a:solidFill>
            <a:srgbClr val="FCF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Line 35">
            <a:extLst>
              <a:ext uri="{FF2B5EF4-FFF2-40B4-BE49-F238E27FC236}">
                <a16:creationId xmlns:a16="http://schemas.microsoft.com/office/drawing/2014/main" id="{738350B8-87AA-5DC1-542F-0EC2F435E1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1438" y="1517650"/>
            <a:ext cx="0" cy="3551238"/>
          </a:xfrm>
          <a:prstGeom prst="line">
            <a:avLst/>
          </a:prstGeom>
          <a:noFill/>
          <a:ln w="12700" cap="flat">
            <a:solidFill>
              <a:srgbClr val="5458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Line 36">
            <a:extLst>
              <a:ext uri="{FF2B5EF4-FFF2-40B4-BE49-F238E27FC236}">
                <a16:creationId xmlns:a16="http://schemas.microsoft.com/office/drawing/2014/main" id="{EB4CF943-44CD-624F-64CA-D61603ACB6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4426" y="1517650"/>
            <a:ext cx="0" cy="3551238"/>
          </a:xfrm>
          <a:prstGeom prst="line">
            <a:avLst/>
          </a:prstGeom>
          <a:noFill/>
          <a:ln w="12700" cap="flat">
            <a:solidFill>
              <a:srgbClr val="5458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Line 37">
            <a:extLst>
              <a:ext uri="{FF2B5EF4-FFF2-40B4-BE49-F238E27FC236}">
                <a16:creationId xmlns:a16="http://schemas.microsoft.com/office/drawing/2014/main" id="{37BBC312-F56F-9591-790E-EDF9A095984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1651" y="1517650"/>
            <a:ext cx="0" cy="3551238"/>
          </a:xfrm>
          <a:prstGeom prst="line">
            <a:avLst/>
          </a:prstGeom>
          <a:noFill/>
          <a:ln w="12700" cap="flat">
            <a:solidFill>
              <a:srgbClr val="5458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Line 38">
            <a:extLst>
              <a:ext uri="{FF2B5EF4-FFF2-40B4-BE49-F238E27FC236}">
                <a16:creationId xmlns:a16="http://schemas.microsoft.com/office/drawing/2014/main" id="{7F813BCD-F8AE-E88C-3DB1-D560F3316B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2538" y="1517650"/>
            <a:ext cx="0" cy="3551238"/>
          </a:xfrm>
          <a:prstGeom prst="line">
            <a:avLst/>
          </a:prstGeom>
          <a:noFill/>
          <a:ln w="12700" cap="flat">
            <a:solidFill>
              <a:srgbClr val="5458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Line 39">
            <a:extLst>
              <a:ext uri="{FF2B5EF4-FFF2-40B4-BE49-F238E27FC236}">
                <a16:creationId xmlns:a16="http://schemas.microsoft.com/office/drawing/2014/main" id="{00A779BA-C0F1-BB93-31DD-58FF5DB30E3C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4076" y="1517650"/>
            <a:ext cx="0" cy="4191000"/>
          </a:xfrm>
          <a:prstGeom prst="line">
            <a:avLst/>
          </a:prstGeom>
          <a:noFill/>
          <a:ln w="12700" cap="flat">
            <a:solidFill>
              <a:srgbClr val="5458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Line 40">
            <a:extLst>
              <a:ext uri="{FF2B5EF4-FFF2-40B4-BE49-F238E27FC236}">
                <a16:creationId xmlns:a16="http://schemas.microsoft.com/office/drawing/2014/main" id="{55E26BFD-A29B-8C11-1864-52A01D8B00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58451" y="1517650"/>
            <a:ext cx="0" cy="3551238"/>
          </a:xfrm>
          <a:prstGeom prst="line">
            <a:avLst/>
          </a:prstGeom>
          <a:noFill/>
          <a:ln w="12700" cap="flat">
            <a:solidFill>
              <a:srgbClr val="5458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Line 41">
            <a:extLst>
              <a:ext uri="{FF2B5EF4-FFF2-40B4-BE49-F238E27FC236}">
                <a16:creationId xmlns:a16="http://schemas.microsoft.com/office/drawing/2014/main" id="{E3B35BB3-C7A1-F325-62EA-F9A0B50996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88701" y="1517650"/>
            <a:ext cx="0" cy="3551238"/>
          </a:xfrm>
          <a:prstGeom prst="line">
            <a:avLst/>
          </a:prstGeom>
          <a:noFill/>
          <a:ln w="12700" cap="flat">
            <a:solidFill>
              <a:srgbClr val="5458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Line 42">
            <a:extLst>
              <a:ext uri="{FF2B5EF4-FFF2-40B4-BE49-F238E27FC236}">
                <a16:creationId xmlns:a16="http://schemas.microsoft.com/office/drawing/2014/main" id="{F201202C-6178-D73C-82B3-BF8F508FA1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1" y="1524000"/>
            <a:ext cx="11679238" cy="0"/>
          </a:xfrm>
          <a:prstGeom prst="line">
            <a:avLst/>
          </a:prstGeom>
          <a:noFill/>
          <a:ln w="12700" cap="flat">
            <a:solidFill>
              <a:srgbClr val="5458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Line 43">
            <a:extLst>
              <a:ext uri="{FF2B5EF4-FFF2-40B4-BE49-F238E27FC236}">
                <a16:creationId xmlns:a16="http://schemas.microsoft.com/office/drawing/2014/main" id="{EE3054CD-C0C0-03EE-9A77-C0855999D8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1" y="2076450"/>
            <a:ext cx="11679238" cy="0"/>
          </a:xfrm>
          <a:prstGeom prst="line">
            <a:avLst/>
          </a:prstGeom>
          <a:noFill/>
          <a:ln w="12700" cap="flat">
            <a:solidFill>
              <a:srgbClr val="5458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Line 44">
            <a:extLst>
              <a:ext uri="{FF2B5EF4-FFF2-40B4-BE49-F238E27FC236}">
                <a16:creationId xmlns:a16="http://schemas.microsoft.com/office/drawing/2014/main" id="{92E85424-EACD-AB33-D67F-6F019B5F5CA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1" y="2822575"/>
            <a:ext cx="11679238" cy="0"/>
          </a:xfrm>
          <a:prstGeom prst="line">
            <a:avLst/>
          </a:prstGeom>
          <a:noFill/>
          <a:ln w="12700" cap="flat">
            <a:solidFill>
              <a:srgbClr val="5458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Line 45">
            <a:extLst>
              <a:ext uri="{FF2B5EF4-FFF2-40B4-BE49-F238E27FC236}">
                <a16:creationId xmlns:a16="http://schemas.microsoft.com/office/drawing/2014/main" id="{18068640-EEFF-D4BB-4EFA-2E7E014D8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1" y="3568700"/>
            <a:ext cx="11679238" cy="0"/>
          </a:xfrm>
          <a:prstGeom prst="line">
            <a:avLst/>
          </a:prstGeom>
          <a:noFill/>
          <a:ln w="12700" cap="flat">
            <a:solidFill>
              <a:srgbClr val="5458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Line 46">
            <a:extLst>
              <a:ext uri="{FF2B5EF4-FFF2-40B4-BE49-F238E27FC236}">
                <a16:creationId xmlns:a16="http://schemas.microsoft.com/office/drawing/2014/main" id="{0640FCB7-B354-08B0-2CC9-F02309D5AB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1" y="4316413"/>
            <a:ext cx="11679238" cy="0"/>
          </a:xfrm>
          <a:prstGeom prst="line">
            <a:avLst/>
          </a:prstGeom>
          <a:noFill/>
          <a:ln w="12700" cap="flat">
            <a:solidFill>
              <a:srgbClr val="5458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Line 47">
            <a:extLst>
              <a:ext uri="{FF2B5EF4-FFF2-40B4-BE49-F238E27FC236}">
                <a16:creationId xmlns:a16="http://schemas.microsoft.com/office/drawing/2014/main" id="{A3B0AB72-BA08-325A-0B26-D4BABE4B1A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1" y="5062538"/>
            <a:ext cx="11679238" cy="0"/>
          </a:xfrm>
          <a:prstGeom prst="line">
            <a:avLst/>
          </a:prstGeom>
          <a:noFill/>
          <a:ln w="12700" cap="flat">
            <a:solidFill>
              <a:srgbClr val="5458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Line 48">
            <a:extLst>
              <a:ext uri="{FF2B5EF4-FFF2-40B4-BE49-F238E27FC236}">
                <a16:creationId xmlns:a16="http://schemas.microsoft.com/office/drawing/2014/main" id="{78DCAEEC-EE9E-A060-225A-109BEE6CD6F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351" y="1517650"/>
            <a:ext cx="0" cy="3544888"/>
          </a:xfrm>
          <a:prstGeom prst="line">
            <a:avLst/>
          </a:prstGeom>
          <a:noFill/>
          <a:ln w="12700" cap="flat">
            <a:solidFill>
              <a:srgbClr val="5458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Line 49">
            <a:extLst>
              <a:ext uri="{FF2B5EF4-FFF2-40B4-BE49-F238E27FC236}">
                <a16:creationId xmlns:a16="http://schemas.microsoft.com/office/drawing/2014/main" id="{6B4B2543-26DD-F3C5-361C-564F919574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351" y="5062538"/>
            <a:ext cx="0" cy="64611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Line 50">
            <a:extLst>
              <a:ext uri="{FF2B5EF4-FFF2-40B4-BE49-F238E27FC236}">
                <a16:creationId xmlns:a16="http://schemas.microsoft.com/office/drawing/2014/main" id="{03979DF0-2980-5B74-D2BC-7DA12D992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26888" y="1517650"/>
            <a:ext cx="0" cy="4191000"/>
          </a:xfrm>
          <a:prstGeom prst="line">
            <a:avLst/>
          </a:prstGeom>
          <a:noFill/>
          <a:ln w="12700" cap="flat">
            <a:solidFill>
              <a:srgbClr val="5458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Line 51">
            <a:extLst>
              <a:ext uri="{FF2B5EF4-FFF2-40B4-BE49-F238E27FC236}">
                <a16:creationId xmlns:a16="http://schemas.microsoft.com/office/drawing/2014/main" id="{FFDBDA0F-D789-6910-10D1-813C855893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1" y="5702300"/>
            <a:ext cx="116792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Rectangle 52">
            <a:extLst>
              <a:ext uri="{FF2B5EF4-FFF2-40B4-BE49-F238E27FC236}">
                <a16:creationId xmlns:a16="http://schemas.microsoft.com/office/drawing/2014/main" id="{52F22B86-51D4-4C3D-40BF-D99065C7F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4576" y="1004888"/>
            <a:ext cx="367408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Riordino/Abbonamenti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Rectangle 53">
            <a:extLst>
              <a:ext uri="{FF2B5EF4-FFF2-40B4-BE49-F238E27FC236}">
                <a16:creationId xmlns:a16="http://schemas.microsoft.com/office/drawing/2014/main" id="{C308D044-442F-6046-F27B-3E076E223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513" y="1004888"/>
            <a:ext cx="224472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Nuova crescita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54">
            <a:extLst>
              <a:ext uri="{FF2B5EF4-FFF2-40B4-BE49-F238E27FC236}">
                <a16:creationId xmlns:a16="http://schemas.microsoft.com/office/drawing/2014/main" id="{9A8D8A7D-31FD-C69B-7E29-926A6CC27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1438" y="1687513"/>
            <a:ext cx="21113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$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Rectangle 55">
            <a:extLst>
              <a:ext uri="{FF2B5EF4-FFF2-40B4-BE49-F238E27FC236}">
                <a16:creationId xmlns:a16="http://schemas.microsoft.com/office/drawing/2014/main" id="{B9FF2D09-7DA5-86E6-A451-B12B5A793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4976" y="1687513"/>
            <a:ext cx="55403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56">
            <a:extLst>
              <a:ext uri="{FF2B5EF4-FFF2-40B4-BE49-F238E27FC236}">
                <a16:creationId xmlns:a16="http://schemas.microsoft.com/office/drawing/2014/main" id="{BF892D34-908E-70F0-7AA0-E52ADDE37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1801" y="1704441"/>
            <a:ext cx="86042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Giorni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 91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57">
            <a:extLst>
              <a:ext uri="{FF2B5EF4-FFF2-40B4-BE49-F238E27FC236}">
                <a16:creationId xmlns:a16="http://schemas.microsoft.com/office/drawing/2014/main" id="{5C0857B1-68A2-498C-D7E7-A5687A359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8426" y="1687513"/>
            <a:ext cx="21113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58">
            <a:extLst>
              <a:ext uri="{FF2B5EF4-FFF2-40B4-BE49-F238E27FC236}">
                <a16:creationId xmlns:a16="http://schemas.microsoft.com/office/drawing/2014/main" id="{D332034D-85DD-341D-F665-47FE80C40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2726" y="1687513"/>
            <a:ext cx="43497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365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Rectangle 59">
            <a:extLst>
              <a:ext uri="{FF2B5EF4-FFF2-40B4-BE49-F238E27FC236}">
                <a16:creationId xmlns:a16="http://schemas.microsoft.com/office/drawing/2014/main" id="{19F9AB3A-47D5-F1EB-A651-1C8A9BDAD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951" y="1687513"/>
            <a:ext cx="2095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$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Rectangle 60">
            <a:extLst>
              <a:ext uri="{FF2B5EF4-FFF2-40B4-BE49-F238E27FC236}">
                <a16:creationId xmlns:a16="http://schemas.microsoft.com/office/drawing/2014/main" id="{972419DF-C437-4960-4662-B33DE84B3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88" y="1687513"/>
            <a:ext cx="55403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61">
            <a:extLst>
              <a:ext uri="{FF2B5EF4-FFF2-40B4-BE49-F238E27FC236}">
                <a16:creationId xmlns:a16="http://schemas.microsoft.com/office/drawing/2014/main" id="{82DE1CA7-6C8B-F955-A621-1BC5277AB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9826" y="1679697"/>
            <a:ext cx="747713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Giorni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 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Rectangle 62">
            <a:extLst>
              <a:ext uri="{FF2B5EF4-FFF2-40B4-BE49-F238E27FC236}">
                <a16:creationId xmlns:a16="http://schemas.microsoft.com/office/drawing/2014/main" id="{E392BE59-B8D3-3199-327C-DA483E08F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1788" y="1687513"/>
            <a:ext cx="2095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-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Rectangle 63">
            <a:extLst>
              <a:ext uri="{FF2B5EF4-FFF2-40B4-BE49-F238E27FC236}">
                <a16:creationId xmlns:a16="http://schemas.microsoft.com/office/drawing/2014/main" id="{ADB50A7D-F7E7-B4B3-5F13-EC9B61D8A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1" y="1687513"/>
            <a:ext cx="322263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90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Rectangle 64">
            <a:extLst>
              <a:ext uri="{FF2B5EF4-FFF2-40B4-BE49-F238E27FC236}">
                <a16:creationId xmlns:a16="http://schemas.microsoft.com/office/drawing/2014/main" id="{B260F2E9-FE3B-BA0C-A6B1-0BEE80B1D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8958" y="1687513"/>
            <a:ext cx="63658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Giorno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 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Rectangle 65">
            <a:extLst>
              <a:ext uri="{FF2B5EF4-FFF2-40B4-BE49-F238E27FC236}">
                <a16:creationId xmlns:a16="http://schemas.microsoft.com/office/drawing/2014/main" id="{90BB4D27-81F6-8465-141F-6A4A3CCC0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44276" y="2309813"/>
            <a:ext cx="5461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80B779"/>
                </a:solidFill>
                <a:effectLst/>
                <a:latin typeface="Arial" panose="020B0604020202020204" pitchFamily="34" charset="0"/>
              </a:rPr>
              <a:t>$16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Rectangle 66">
            <a:extLst>
              <a:ext uri="{FF2B5EF4-FFF2-40B4-BE49-F238E27FC236}">
                <a16:creationId xmlns:a16="http://schemas.microsoft.com/office/drawing/2014/main" id="{1CD95D1A-D2CE-48D8-29AF-4C1FA3B56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0063" y="2320925"/>
            <a:ext cx="4318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5%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Rectangle 67">
            <a:extLst>
              <a:ext uri="{FF2B5EF4-FFF2-40B4-BE49-F238E27FC236}">
                <a16:creationId xmlns:a16="http://schemas.microsoft.com/office/drawing/2014/main" id="{7C0E1D69-9A36-088F-EFE6-EE5A9B4C7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6151" y="2601913"/>
            <a:ext cx="11715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160BV 160BV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Rectangle 68">
            <a:extLst>
              <a:ext uri="{FF2B5EF4-FFF2-40B4-BE49-F238E27FC236}">
                <a16:creationId xmlns:a16="http://schemas.microsoft.com/office/drawing/2014/main" id="{D53B5BD7-FAE6-E866-AD3D-A1D3D4359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376" y="2309813"/>
            <a:ext cx="5461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80B779"/>
                </a:solidFill>
                <a:effectLst/>
                <a:latin typeface="Arial" panose="020B0604020202020204" pitchFamily="34" charset="0"/>
              </a:rPr>
              <a:t>$32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Rectangle 69">
            <a:extLst>
              <a:ext uri="{FF2B5EF4-FFF2-40B4-BE49-F238E27FC236}">
                <a16:creationId xmlns:a16="http://schemas.microsoft.com/office/drawing/2014/main" id="{33E75828-C922-84A7-B8DA-79B6DB83D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876" y="2320925"/>
            <a:ext cx="5603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10%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Rectangle 70">
            <a:extLst>
              <a:ext uri="{FF2B5EF4-FFF2-40B4-BE49-F238E27FC236}">
                <a16:creationId xmlns:a16="http://schemas.microsoft.com/office/drawing/2014/main" id="{D77F46E3-67DA-09D8-2DE5-AD20C6B8F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557" y="2601913"/>
            <a:ext cx="11715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160BV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160BV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Rectangle 71">
            <a:extLst>
              <a:ext uri="{FF2B5EF4-FFF2-40B4-BE49-F238E27FC236}">
                <a16:creationId xmlns:a16="http://schemas.microsoft.com/office/drawing/2014/main" id="{248B3271-E0DB-BD41-A20D-C6F35B6E7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688" y="2601913"/>
            <a:ext cx="66992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AE5D57"/>
                </a:solidFill>
                <a:effectLst/>
                <a:latin typeface="Arial" panose="020B0604020202020204" pitchFamily="34" charset="0"/>
              </a:rPr>
              <a:t>20% PIB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Rectangle 72">
            <a:extLst>
              <a:ext uri="{FF2B5EF4-FFF2-40B4-BE49-F238E27FC236}">
                <a16:creationId xmlns:a16="http://schemas.microsoft.com/office/drawing/2014/main" id="{02B601B5-660E-4AD8-CB52-1D6DE6F4D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2320925"/>
            <a:ext cx="6810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1PET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Rectangle 73">
            <a:extLst>
              <a:ext uri="{FF2B5EF4-FFF2-40B4-BE49-F238E27FC236}">
                <a16:creationId xmlns:a16="http://schemas.microsoft.com/office/drawing/2014/main" id="{C81D6EAD-4A31-C927-DBA0-7579AF711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44276" y="3055938"/>
            <a:ext cx="571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80B779"/>
                </a:solidFill>
                <a:effectLst/>
                <a:latin typeface="Arial" panose="020B0604020202020204" pitchFamily="34" charset="0"/>
              </a:rPr>
              <a:t>$19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Rectangle 74">
            <a:extLst>
              <a:ext uri="{FF2B5EF4-FFF2-40B4-BE49-F238E27FC236}">
                <a16:creationId xmlns:a16="http://schemas.microsoft.com/office/drawing/2014/main" id="{53D136E4-4AC8-3E27-E437-BDF8174E3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0063" y="3067050"/>
            <a:ext cx="4318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4%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Rectangle 75">
            <a:extLst>
              <a:ext uri="{FF2B5EF4-FFF2-40B4-BE49-F238E27FC236}">
                <a16:creationId xmlns:a16="http://schemas.microsoft.com/office/drawing/2014/main" id="{570CB217-633D-1858-7A8B-D06F84446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6151" y="3348038"/>
            <a:ext cx="1763713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160BV 160BV 160BV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Rectangle 76">
            <a:extLst>
              <a:ext uri="{FF2B5EF4-FFF2-40B4-BE49-F238E27FC236}">
                <a16:creationId xmlns:a16="http://schemas.microsoft.com/office/drawing/2014/main" id="{CF3BA3FF-47F4-F18A-B441-34C3845B3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376" y="3055938"/>
            <a:ext cx="571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80B779"/>
                </a:solidFill>
                <a:effectLst/>
                <a:latin typeface="Arial" panose="020B0604020202020204" pitchFamily="34" charset="0"/>
              </a:rPr>
              <a:t>$38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Rectangle 77">
            <a:extLst>
              <a:ext uri="{FF2B5EF4-FFF2-40B4-BE49-F238E27FC236}">
                <a16:creationId xmlns:a16="http://schemas.microsoft.com/office/drawing/2014/main" id="{0308713A-4DAB-BB1A-5989-3B86875C8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788" y="3067050"/>
            <a:ext cx="4333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8%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Rectangle 78">
            <a:extLst>
              <a:ext uri="{FF2B5EF4-FFF2-40B4-BE49-F238E27FC236}">
                <a16:creationId xmlns:a16="http://schemas.microsoft.com/office/drawing/2014/main" id="{A87A9FF8-9139-32FD-B61F-F3EE00D59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669" y="3348038"/>
            <a:ext cx="70802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160BV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Rectangle 79">
            <a:extLst>
              <a:ext uri="{FF2B5EF4-FFF2-40B4-BE49-F238E27FC236}">
                <a16:creationId xmlns:a16="http://schemas.microsoft.com/office/drawing/2014/main" id="{CFCB1189-C223-84AD-6F99-0373B3771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837" y="3348038"/>
            <a:ext cx="5365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160BV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Rectangle 80">
            <a:extLst>
              <a:ext uri="{FF2B5EF4-FFF2-40B4-BE49-F238E27FC236}">
                <a16:creationId xmlns:a16="http://schemas.microsoft.com/office/drawing/2014/main" id="{4E83584D-BEA3-9B71-43D5-4E46A81CD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776" y="3348038"/>
            <a:ext cx="579438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160BV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Rectangle 81">
            <a:extLst>
              <a:ext uri="{FF2B5EF4-FFF2-40B4-BE49-F238E27FC236}">
                <a16:creationId xmlns:a16="http://schemas.microsoft.com/office/drawing/2014/main" id="{5022168D-B58E-F7EE-3948-C652A724D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3067050"/>
            <a:ext cx="6810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2PET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Rectangle 82">
            <a:extLst>
              <a:ext uri="{FF2B5EF4-FFF2-40B4-BE49-F238E27FC236}">
                <a16:creationId xmlns:a16="http://schemas.microsoft.com/office/drawing/2014/main" id="{AF27F45B-9E56-1930-3AE1-0832F7306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44276" y="3802063"/>
            <a:ext cx="571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80B779"/>
                </a:solidFill>
                <a:effectLst/>
                <a:latin typeface="Arial" panose="020B0604020202020204" pitchFamily="34" charset="0"/>
              </a:rPr>
              <a:t>$19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Rectangle 83">
            <a:extLst>
              <a:ext uri="{FF2B5EF4-FFF2-40B4-BE49-F238E27FC236}">
                <a16:creationId xmlns:a16="http://schemas.microsoft.com/office/drawing/2014/main" id="{154BA5A2-31DA-E283-BE84-D38121935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0063" y="3816350"/>
            <a:ext cx="4318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3%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Rectangle 84">
            <a:extLst>
              <a:ext uri="{FF2B5EF4-FFF2-40B4-BE49-F238E27FC236}">
                <a16:creationId xmlns:a16="http://schemas.microsoft.com/office/drawing/2014/main" id="{3268A4A1-C9DA-2F37-EF70-4D821EC9F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6151" y="4094163"/>
            <a:ext cx="2355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160BV 160BV 160BV 160BV 160BV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Rectangle 85">
            <a:extLst>
              <a:ext uri="{FF2B5EF4-FFF2-40B4-BE49-F238E27FC236}">
                <a16:creationId xmlns:a16="http://schemas.microsoft.com/office/drawing/2014/main" id="{251DC8B3-1613-5A81-9C27-844A31886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376" y="3802063"/>
            <a:ext cx="571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80B779"/>
                </a:solidFill>
                <a:effectLst/>
                <a:latin typeface="Arial" panose="020B0604020202020204" pitchFamily="34" charset="0"/>
              </a:rPr>
              <a:t>$38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Rectangle 86">
            <a:extLst>
              <a:ext uri="{FF2B5EF4-FFF2-40B4-BE49-F238E27FC236}">
                <a16:creationId xmlns:a16="http://schemas.microsoft.com/office/drawing/2014/main" id="{497F32DF-B5E3-1DEF-613E-F7A9D8839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788" y="3816350"/>
            <a:ext cx="4333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6%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Rectangle 87">
            <a:extLst>
              <a:ext uri="{FF2B5EF4-FFF2-40B4-BE49-F238E27FC236}">
                <a16:creationId xmlns:a16="http://schemas.microsoft.com/office/drawing/2014/main" id="{13FA2CB8-40F4-495D-E9BF-0D9BA79F0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2753" y="4094163"/>
            <a:ext cx="17637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160BV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160BV 160BV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Rectangle 88">
            <a:extLst>
              <a:ext uri="{FF2B5EF4-FFF2-40B4-BE49-F238E27FC236}">
                <a16:creationId xmlns:a16="http://schemas.microsoft.com/office/drawing/2014/main" id="{035F646E-00A1-1514-DE8A-3E25B2D0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776" y="4094163"/>
            <a:ext cx="5794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160BV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Rectangle 89">
            <a:extLst>
              <a:ext uri="{FF2B5EF4-FFF2-40B4-BE49-F238E27FC236}">
                <a16:creationId xmlns:a16="http://schemas.microsoft.com/office/drawing/2014/main" id="{B599B7CC-3B5E-EE71-F46F-BCC730D0F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3816350"/>
            <a:ext cx="6810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3PET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Rectangle 90">
            <a:extLst>
              <a:ext uri="{FF2B5EF4-FFF2-40B4-BE49-F238E27FC236}">
                <a16:creationId xmlns:a16="http://schemas.microsoft.com/office/drawing/2014/main" id="{CC7626D6-9BD5-9F9A-427A-8347162D3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44276" y="4549775"/>
            <a:ext cx="5461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80B779"/>
                </a:solidFill>
                <a:effectLst/>
                <a:latin typeface="Arial" panose="020B0604020202020204" pitchFamily="34" charset="0"/>
              </a:rPr>
              <a:t>$16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Rectangle 91">
            <a:extLst>
              <a:ext uri="{FF2B5EF4-FFF2-40B4-BE49-F238E27FC236}">
                <a16:creationId xmlns:a16="http://schemas.microsoft.com/office/drawing/2014/main" id="{79E2B9E6-0A55-06E6-B8DB-2FACE8F72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0063" y="4562475"/>
            <a:ext cx="4318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2%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Rectangle 92">
            <a:extLst>
              <a:ext uri="{FF2B5EF4-FFF2-40B4-BE49-F238E27FC236}">
                <a16:creationId xmlns:a16="http://schemas.microsoft.com/office/drawing/2014/main" id="{CC6B1F20-1009-45E2-62E3-5D62ACAFA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8515" y="4838700"/>
            <a:ext cx="29479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160BV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160BV 160BV 160BV 160BV 160BV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Rectangle 93">
            <a:extLst>
              <a:ext uri="{FF2B5EF4-FFF2-40B4-BE49-F238E27FC236}">
                <a16:creationId xmlns:a16="http://schemas.microsoft.com/office/drawing/2014/main" id="{A1874840-09B7-DCDD-F759-1AE6E4C68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376" y="4549775"/>
            <a:ext cx="5461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80B779"/>
                </a:solidFill>
                <a:effectLst/>
                <a:latin typeface="Arial" panose="020B0604020202020204" pitchFamily="34" charset="0"/>
              </a:rPr>
              <a:t>$32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Rectangle 94">
            <a:extLst>
              <a:ext uri="{FF2B5EF4-FFF2-40B4-BE49-F238E27FC236}">
                <a16:creationId xmlns:a16="http://schemas.microsoft.com/office/drawing/2014/main" id="{1C1A3C38-AC3B-E05E-DFE5-EFDDC4DC9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788" y="4562475"/>
            <a:ext cx="4333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4%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" name="Rectangle 95">
            <a:extLst>
              <a:ext uri="{FF2B5EF4-FFF2-40B4-BE49-F238E27FC236}">
                <a16:creationId xmlns:a16="http://schemas.microsoft.com/office/drawing/2014/main" id="{055F4C9B-033A-B287-67D0-992039A5B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6921" y="4838700"/>
            <a:ext cx="23051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160BV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160BV 160BV 160BV 160BV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Rectangle 96">
            <a:extLst>
              <a:ext uri="{FF2B5EF4-FFF2-40B4-BE49-F238E27FC236}">
                <a16:creationId xmlns:a16="http://schemas.microsoft.com/office/drawing/2014/main" id="{26156EE9-C5CE-2D96-FC1F-EEAA683F9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776" y="4838700"/>
            <a:ext cx="5794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160BV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Rectangle 97">
            <a:extLst>
              <a:ext uri="{FF2B5EF4-FFF2-40B4-BE49-F238E27FC236}">
                <a16:creationId xmlns:a16="http://schemas.microsoft.com/office/drawing/2014/main" id="{C5743DCE-10B1-85FE-BD62-FABDB36E9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4562475"/>
            <a:ext cx="6810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4PET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Rectangle 98">
            <a:extLst>
              <a:ext uri="{FF2B5EF4-FFF2-40B4-BE49-F238E27FC236}">
                <a16:creationId xmlns:a16="http://schemas.microsoft.com/office/drawing/2014/main" id="{B0D6B4F5-DFED-FA9B-1D46-3E39811A7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44276" y="5241925"/>
            <a:ext cx="571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80B779"/>
                </a:solidFill>
                <a:effectLst/>
                <a:latin typeface="Arial" panose="020B0604020202020204" pitchFamily="34" charset="0"/>
              </a:rPr>
              <a:t>$70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Rectangle 99">
            <a:extLst>
              <a:ext uri="{FF2B5EF4-FFF2-40B4-BE49-F238E27FC236}">
                <a16:creationId xmlns:a16="http://schemas.microsoft.com/office/drawing/2014/main" id="{97481848-8E8D-2931-43AE-96BD1F3CF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6151" y="5262563"/>
            <a:ext cx="17825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Paid-As Manager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Rectangle 100">
            <a:extLst>
              <a:ext uri="{FF2B5EF4-FFF2-40B4-BE49-F238E27FC236}">
                <a16:creationId xmlns:a16="http://schemas.microsoft.com/office/drawing/2014/main" id="{6D64263B-AA1D-C10B-FBB1-C4A3EB638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4938" y="5241925"/>
            <a:ext cx="717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80B779"/>
                </a:solidFill>
                <a:effectLst/>
                <a:latin typeface="Arial" panose="020B0604020202020204" pitchFamily="34" charset="0"/>
              </a:rPr>
              <a:t>$140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Rectangle 101">
            <a:extLst>
              <a:ext uri="{FF2B5EF4-FFF2-40B4-BE49-F238E27FC236}">
                <a16:creationId xmlns:a16="http://schemas.microsoft.com/office/drawing/2014/main" id="{74392427-9A65-866E-8E98-6AE0052E3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513" y="5262563"/>
            <a:ext cx="2136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Paid-As Consultant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Rectangle 102">
            <a:extLst>
              <a:ext uri="{FF2B5EF4-FFF2-40B4-BE49-F238E27FC236}">
                <a16:creationId xmlns:a16="http://schemas.microsoft.com/office/drawing/2014/main" id="{A0265D3E-320E-F242-D99F-8BE92AAC3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342063"/>
            <a:ext cx="62611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1" u="none" strike="noStrike" cap="none" normalizeH="0" baseline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I risultati non sono tipici. Solo a scopo illustrativo. Gli importi qui rappresentati riflettono i guadagni disponibili ipotizzando tutte le co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Rectangle 103">
            <a:extLst>
              <a:ext uri="{FF2B5EF4-FFF2-40B4-BE49-F238E27FC236}">
                <a16:creationId xmlns:a16="http://schemas.microsoft.com/office/drawing/2014/main" id="{3A3A329C-ACF3-9D60-C79E-6701A24E1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0201" y="6342063"/>
            <a:ext cx="203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1" u="none" strike="noStrike" cap="none" normalizeH="0" baseline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ndi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Rectangle 104">
            <a:extLst>
              <a:ext uri="{FF2B5EF4-FFF2-40B4-BE49-F238E27FC236}">
                <a16:creationId xmlns:a16="http://schemas.microsoft.com/office/drawing/2014/main" id="{A5FEC8F0-EBE5-3C2A-3997-4C6C9DFF3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4188" y="6342063"/>
            <a:ext cx="4394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1" u="none" strike="noStrike" cap="none" normalizeH="0" baseline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e non si tratta di proiezioni o garanzie. Isagenix non garantisce alcuno dei seguenti risultati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Rectangle 105">
            <a:extLst>
              <a:ext uri="{FF2B5EF4-FFF2-40B4-BE49-F238E27FC236}">
                <a16:creationId xmlns:a16="http://schemas.microsoft.com/office/drawing/2014/main" id="{3350FEBC-4C8B-E362-16D0-0557133AE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477000"/>
            <a:ext cx="62976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1" u="none" strike="noStrike" cap="none" normalizeH="0" baseline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livello di successo o di guadagno. Nel 2022, i guadagni medi di tutti gli Incaricati alla Vendita di Isagenix negli Stati Uniti, attivi e non, saranno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Rectangle 106">
            <a:extLst>
              <a:ext uri="{FF2B5EF4-FFF2-40B4-BE49-F238E27FC236}">
                <a16:creationId xmlns:a16="http://schemas.microsoft.com/office/drawing/2014/main" id="{2338D0F7-9FB4-1D6D-118B-261FA0694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8301" y="6477000"/>
            <a:ext cx="2016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1" u="none" strike="noStrike" cap="none" normalizeH="0" baseline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come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Rectangle 107">
            <a:extLst>
              <a:ext uri="{FF2B5EF4-FFF2-40B4-BE49-F238E27FC236}">
                <a16:creationId xmlns:a16="http://schemas.microsoft.com/office/drawing/2014/main" id="{F2FE2FED-4853-0FEB-B247-036365961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0701" y="6477000"/>
            <a:ext cx="1447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1" u="none" strike="noStrike" cap="none" normalizeH="0" baseline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$892 prima delle spese. Vedi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Rectangle 108">
            <a:extLst>
              <a:ext uri="{FF2B5EF4-FFF2-40B4-BE49-F238E27FC236}">
                <a16:creationId xmlns:a16="http://schemas.microsoft.com/office/drawing/2014/main" id="{E937AA46-88FB-31FA-A5AB-584BF7D7B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9451" y="6477000"/>
            <a:ext cx="11731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1" u="none" strike="noStrike" cap="none" normalizeH="0" baseline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IsagenixEarnings.com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6" name="Rectangle 109">
            <a:extLst>
              <a:ext uri="{FF2B5EF4-FFF2-40B4-BE49-F238E27FC236}">
                <a16:creationId xmlns:a16="http://schemas.microsoft.com/office/drawing/2014/main" id="{866D968A-63AC-2CC4-168A-3C7BE9CD6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8163" y="6477000"/>
            <a:ext cx="809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1" u="none" strike="noStrike" cap="none" normalizeH="0" baseline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Line 110">
            <a:extLst>
              <a:ext uri="{FF2B5EF4-FFF2-40B4-BE49-F238E27FC236}">
                <a16:creationId xmlns:a16="http://schemas.microsoft.com/office/drawing/2014/main" id="{880B302E-697F-77B7-6FAC-04745DD54E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5188" y="773113"/>
            <a:ext cx="0" cy="5291138"/>
          </a:xfrm>
          <a:prstGeom prst="line">
            <a:avLst/>
          </a:prstGeom>
          <a:noFill/>
          <a:ln w="38100" cap="flat">
            <a:solidFill>
              <a:srgbClr val="00778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35" name="Picture 111">
            <a:extLst>
              <a:ext uri="{FF2B5EF4-FFF2-40B4-BE49-F238E27FC236}">
                <a16:creationId xmlns:a16="http://schemas.microsoft.com/office/drawing/2014/main" id="{F72D31B1-C69C-10DE-AE42-E23CAAE20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214947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" name="Picture 113">
            <a:extLst>
              <a:ext uri="{FF2B5EF4-FFF2-40B4-BE49-F238E27FC236}">
                <a16:creationId xmlns:a16="http://schemas.microsoft.com/office/drawing/2014/main" id="{B16E1A31-B2A2-D475-BC3F-A924F92F5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2149475"/>
            <a:ext cx="4302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9" name="Picture 115">
            <a:extLst>
              <a:ext uri="{FF2B5EF4-FFF2-40B4-BE49-F238E27FC236}">
                <a16:creationId xmlns:a16="http://schemas.microsoft.com/office/drawing/2014/main" id="{B1859307-74B7-A66A-DAAA-FA972384B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2149475"/>
            <a:ext cx="433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1" name="Picture 117">
            <a:extLst>
              <a:ext uri="{FF2B5EF4-FFF2-40B4-BE49-F238E27FC236}">
                <a16:creationId xmlns:a16="http://schemas.microsoft.com/office/drawing/2014/main" id="{A05ADA0C-06C7-E83D-0836-F44860639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6" y="214947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0F301133-A19A-2800-7D3F-EA65AE51C3E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21552" y="2169837"/>
            <a:ext cx="431800" cy="431800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EFDA1421-CCE4-C360-EE65-9560627B706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42495" y="2179924"/>
            <a:ext cx="431800" cy="431800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EAAE51E4-B9E5-F1DD-6ED1-46208D38A1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0403" y="2169837"/>
            <a:ext cx="431800" cy="431800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20A44D97-F62F-B41A-FC25-FF6C429B63A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40887" y="2174037"/>
            <a:ext cx="431800" cy="431800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8D22B6EC-8596-DC4A-F6D0-3D655B284F0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59727" y="2164557"/>
            <a:ext cx="431800" cy="431800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BB1D7553-BA0F-3E03-8412-F38ACD390B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2068" y="2910116"/>
            <a:ext cx="431800" cy="431800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E9CBE2C0-BE7A-97C7-F7B7-7CD060A99B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8774" y="2910116"/>
            <a:ext cx="431800" cy="431800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82F32A1E-69BB-093A-118F-519A632EE1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7544" y="2910116"/>
            <a:ext cx="431800" cy="431800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AF247158-37B4-CE16-EDD3-A4A015F8BF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6825" y="2910116"/>
            <a:ext cx="431800" cy="431800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F080DC5E-816A-7FC0-66DC-3814F34486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0156" y="2910116"/>
            <a:ext cx="431800" cy="431800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9241F231-36D8-E591-7B1B-1DAB4AA1F5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8672" y="2910116"/>
            <a:ext cx="431800" cy="431800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7C7CE188-1590-E5FB-73CF-31C380421E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0450" y="3646915"/>
            <a:ext cx="431800" cy="431800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51419850-7279-FE31-568E-D434CF8E89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3286" y="3646915"/>
            <a:ext cx="431800" cy="43180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2763650D-90E5-D371-E165-BD4AD9A933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5657" y="3646915"/>
            <a:ext cx="431800" cy="431800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F32E9D90-EAAC-1D73-C618-CCE779A36E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8028" y="3646915"/>
            <a:ext cx="431800" cy="431800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7EA05EB4-CF5C-CAAD-2BA1-708056E54B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2981" y="3646915"/>
            <a:ext cx="431800" cy="431800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9B2690B9-AA00-1052-6166-58A7EA14BB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5352" y="3646915"/>
            <a:ext cx="431800" cy="431800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A843F783-2F1A-DC44-D030-8F40481135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7723" y="3646915"/>
            <a:ext cx="431800" cy="431800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7A3EE26A-E77A-1911-56CB-0010A90C71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0094" y="3646915"/>
            <a:ext cx="431800" cy="431800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B439EF62-7AC4-624E-6A6E-213F9DD6DD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7544" y="4406224"/>
            <a:ext cx="431800" cy="431800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63C14121-69B0-3F8F-92F7-00E4251647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7006" y="4406224"/>
            <a:ext cx="431800" cy="431800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9D66806A-630F-F060-6FFB-A9EEAB67E1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9679" y="4406224"/>
            <a:ext cx="431800" cy="431800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E010F7B3-71BD-1785-A159-FD43DBC586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52352" y="4406224"/>
            <a:ext cx="431800" cy="431800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5710B59D-278D-302E-F295-E5775B752E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5025" y="4406224"/>
            <a:ext cx="431800" cy="431800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13410FB5-F14E-A112-FCF4-9BBC169173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8388" y="4406224"/>
            <a:ext cx="431800" cy="431800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A71C3245-26FF-39A2-10A7-B3676B6A10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1061" y="4406224"/>
            <a:ext cx="431800" cy="431800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D4B1668B-9103-2DEA-E83C-24D97CADF1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73734" y="4406224"/>
            <a:ext cx="431800" cy="431800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F6C15966-2ACA-0A25-A1CF-D5656669F8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76407" y="4406224"/>
            <a:ext cx="431800" cy="431800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2287381D-568C-3FE8-DE87-9F65F925B1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79080" y="4406224"/>
            <a:ext cx="431800" cy="431800"/>
          </a:xfrm>
          <a:prstGeom prst="rect">
            <a:avLst/>
          </a:prstGeom>
        </p:spPr>
      </p:pic>
      <p:sp>
        <p:nvSpPr>
          <p:cNvPr id="4" name="Rectangle 72">
            <a:extLst>
              <a:ext uri="{FF2B5EF4-FFF2-40B4-BE49-F238E27FC236}">
                <a16:creationId xmlns:a16="http://schemas.microsoft.com/office/drawing/2014/main" id="{957CB262-34E9-0DC6-C916-881682B3C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527" y="2576514"/>
            <a:ext cx="74379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Generazione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72">
            <a:extLst>
              <a:ext uri="{FF2B5EF4-FFF2-40B4-BE49-F238E27FC236}">
                <a16:creationId xmlns:a16="http://schemas.microsoft.com/office/drawing/2014/main" id="{F692B694-C884-2C0B-1967-B16EA9368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27" y="3309321"/>
            <a:ext cx="74379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Generazione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72">
            <a:extLst>
              <a:ext uri="{FF2B5EF4-FFF2-40B4-BE49-F238E27FC236}">
                <a16:creationId xmlns:a16="http://schemas.microsoft.com/office/drawing/2014/main" id="{EF2243DC-009F-01D2-5532-2B387FAF0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54" y="4077757"/>
            <a:ext cx="74379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Generazione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72">
            <a:extLst>
              <a:ext uri="{FF2B5EF4-FFF2-40B4-BE49-F238E27FC236}">
                <a16:creationId xmlns:a16="http://schemas.microsoft.com/office/drawing/2014/main" id="{858A254F-F355-409A-820B-A2433715B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261" y="4835451"/>
            <a:ext cx="74379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Generazione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2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4" grpId="0"/>
      <p:bldP spid="105" grpId="0"/>
      <p:bldP spid="107" grpId="0"/>
      <p:bldP spid="108" grpId="0"/>
      <p:bldP spid="110" grpId="0"/>
      <p:bldP spid="112" grpId="0"/>
      <p:bldP spid="113" grpId="0"/>
      <p:bldP spid="115" grpId="0"/>
      <p:bldP spid="116" grpId="0"/>
      <p:bldP spid="117" grpId="0"/>
      <p:bldP spid="119" grpId="0"/>
      <p:bldP spid="121" grpId="0"/>
      <p:bldP spid="122" grpId="0"/>
      <p:bldP spid="124" grpId="0"/>
      <p:bldP spid="125" grpId="0"/>
      <p:bldP spid="127" grpId="0"/>
      <p:bldP spid="129" grpId="0"/>
      <p:bldP spid="130" grpId="0"/>
      <p:bldP spid="132" grpId="0"/>
      <p:bldP spid="133" grpId="0"/>
      <p:bldP spid="135" grpId="0"/>
      <p:bldP spid="1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915F5-0090-359C-D7D4-5F47E3AAF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Start Story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6E579B-5535-FD34-34F7-58FD8D43A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546" y="3157920"/>
            <a:ext cx="419100" cy="368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1FA3ED-C1E9-BF5D-DEAA-D794FE374AB4}"/>
              </a:ext>
            </a:extLst>
          </p:cNvPr>
          <p:cNvSpPr txBox="1"/>
          <p:nvPr/>
        </p:nvSpPr>
        <p:spPr>
          <a:xfrm>
            <a:off x="379707" y="6308333"/>
            <a:ext cx="1097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I risultati non sono tipici. Solo a scopo illustrativo. Gli importi indicati riflettono i guadagni disponibili nell'ipotesi che tutte le condizioni siano soddisfatte e non sono proiezioni o garanzie. Isagenix non garantisce alcun livello di successo o di guadagno. Nel 2022, il guadagno medio di tutti gli Incaricati alla Vendita di Isagenix negli Stati Uniti, attivi e non, è stato di 892 dollari prima delle spese. Vedi </a:t>
            </a:r>
            <a:r>
              <a:rPr lang="en-U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IsagenixEarnings.com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1F47FE-814A-6DA8-827C-6C5069DCD3E1}"/>
              </a:ext>
            </a:extLst>
          </p:cNvPr>
          <p:cNvSpPr txBox="1"/>
          <p:nvPr/>
        </p:nvSpPr>
        <p:spPr>
          <a:xfrm>
            <a:off x="7698416" y="1313455"/>
            <a:ext cx="11128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CONSULTANT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A33A9C-B846-525F-34C7-1ECC1CBDDCCE}"/>
              </a:ext>
            </a:extLst>
          </p:cNvPr>
          <p:cNvSpPr txBox="1"/>
          <p:nvPr/>
        </p:nvSpPr>
        <p:spPr>
          <a:xfrm>
            <a:off x="5566329" y="1843151"/>
            <a:ext cx="11128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CONSULTANT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4323FE-0B3C-E017-154C-E76EA9AD5DFA}"/>
              </a:ext>
            </a:extLst>
          </p:cNvPr>
          <p:cNvSpPr txBox="1"/>
          <p:nvPr/>
        </p:nvSpPr>
        <p:spPr>
          <a:xfrm>
            <a:off x="9741287" y="1843151"/>
            <a:ext cx="11128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CONSULTANT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D60DE1-284A-EA0D-40DB-89C3C053BD2D}"/>
              </a:ext>
            </a:extLst>
          </p:cNvPr>
          <p:cNvSpPr txBox="1"/>
          <p:nvPr/>
        </p:nvSpPr>
        <p:spPr>
          <a:xfrm>
            <a:off x="6608230" y="2312383"/>
            <a:ext cx="9108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2"/>
                </a:solidFill>
              </a:rPr>
              <a:t>20% PIB</a:t>
            </a:r>
          </a:p>
          <a:p>
            <a:pPr algn="ctr"/>
            <a:r>
              <a:rPr lang="en-US" sz="1050" b="1" dirty="0"/>
              <a:t>Primo ordine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A5ED6A-E574-A922-0AC8-1748B8FA138E}"/>
              </a:ext>
            </a:extLst>
          </p:cNvPr>
          <p:cNvSpPr txBox="1"/>
          <p:nvPr/>
        </p:nvSpPr>
        <p:spPr>
          <a:xfrm>
            <a:off x="8930325" y="2312383"/>
            <a:ext cx="91082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</a:rPr>
              <a:t>20% PIB</a:t>
            </a:r>
          </a:p>
          <a:p>
            <a:pPr algn="ctr"/>
            <a:r>
              <a:rPr lang="en-US" sz="1050" b="1" dirty="0"/>
              <a:t>Primo ordine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6F9FE0-855F-3854-9CC6-AB68D57D4128}"/>
              </a:ext>
            </a:extLst>
          </p:cNvPr>
          <p:cNvSpPr txBox="1"/>
          <p:nvPr/>
        </p:nvSpPr>
        <p:spPr>
          <a:xfrm>
            <a:off x="6814216" y="3125180"/>
            <a:ext cx="498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80B779"/>
                </a:solidFill>
              </a:rPr>
              <a:t>$250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053463-272D-F927-8CC7-C3E3B4C8DA88}"/>
              </a:ext>
            </a:extLst>
          </p:cNvPr>
          <p:cNvSpPr txBox="1"/>
          <p:nvPr/>
        </p:nvSpPr>
        <p:spPr>
          <a:xfrm>
            <a:off x="9136311" y="3130929"/>
            <a:ext cx="498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80B779"/>
                </a:solidFill>
              </a:rPr>
              <a:t>$250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44303D-CADC-D19F-EE29-A334E036BA19}"/>
              </a:ext>
            </a:extLst>
          </p:cNvPr>
          <p:cNvSpPr txBox="1"/>
          <p:nvPr/>
        </p:nvSpPr>
        <p:spPr>
          <a:xfrm>
            <a:off x="5808122" y="2894959"/>
            <a:ext cx="6559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</a:rPr>
              <a:t>160 BV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542A232-F40F-33C1-323D-CD8467E34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335" y="3398551"/>
            <a:ext cx="419100" cy="3683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0A2EC01-3F0A-A3AD-F006-FFDE69BCEB8C}"/>
              </a:ext>
            </a:extLst>
          </p:cNvPr>
          <p:cNvSpPr txBox="1"/>
          <p:nvPr/>
        </p:nvSpPr>
        <p:spPr>
          <a:xfrm>
            <a:off x="4965911" y="3135590"/>
            <a:ext cx="6559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</a:rPr>
              <a:t>160 BV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D5874A-E4D9-C0CD-A069-410437091C2D}"/>
              </a:ext>
            </a:extLst>
          </p:cNvPr>
          <p:cNvSpPr txBox="1"/>
          <p:nvPr/>
        </p:nvSpPr>
        <p:spPr>
          <a:xfrm>
            <a:off x="5780870" y="3514335"/>
            <a:ext cx="7104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Riordino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4B9EDF-C32D-F1E2-D80E-8ED1726F4046}"/>
              </a:ext>
            </a:extLst>
          </p:cNvPr>
          <p:cNvSpPr txBox="1"/>
          <p:nvPr/>
        </p:nvSpPr>
        <p:spPr>
          <a:xfrm>
            <a:off x="4938659" y="3730904"/>
            <a:ext cx="7104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Riordino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CF36DD4-3AF4-2A73-AC4A-F86D43424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9994" y="3157920"/>
            <a:ext cx="419100" cy="3683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B5A2FF3-DB4F-CA4D-8939-2E87686659F1}"/>
              </a:ext>
            </a:extLst>
          </p:cNvPr>
          <p:cNvSpPr txBox="1"/>
          <p:nvPr/>
        </p:nvSpPr>
        <p:spPr>
          <a:xfrm>
            <a:off x="9981570" y="2894959"/>
            <a:ext cx="6559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</a:rPr>
              <a:t>160 BV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49F1C6-4892-7F3D-E91F-C385E1E1508A}"/>
              </a:ext>
            </a:extLst>
          </p:cNvPr>
          <p:cNvSpPr txBox="1"/>
          <p:nvPr/>
        </p:nvSpPr>
        <p:spPr>
          <a:xfrm>
            <a:off x="9954318" y="3514335"/>
            <a:ext cx="7104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Riordino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EA1C2A4-E471-2766-EC8F-80651CF8F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3774" y="3514335"/>
            <a:ext cx="419100" cy="3683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8462F62-A5C1-9A26-DE88-220A9528845F}"/>
              </a:ext>
            </a:extLst>
          </p:cNvPr>
          <p:cNvSpPr txBox="1"/>
          <p:nvPr/>
        </p:nvSpPr>
        <p:spPr>
          <a:xfrm>
            <a:off x="10955350" y="3251374"/>
            <a:ext cx="6559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</a:rPr>
              <a:t>160 BV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68AD41-DA3E-C8FC-73A2-F0345E994FDB}"/>
              </a:ext>
            </a:extLst>
          </p:cNvPr>
          <p:cNvSpPr txBox="1"/>
          <p:nvPr/>
        </p:nvSpPr>
        <p:spPr>
          <a:xfrm>
            <a:off x="10928098" y="3870750"/>
            <a:ext cx="7104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Riordino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43912D0-B28F-25D6-A675-D92C28D13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968" y="4998752"/>
            <a:ext cx="419100" cy="3683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97A2EF4-DDF4-696D-ADC9-A2CE7430C911}"/>
              </a:ext>
            </a:extLst>
          </p:cNvPr>
          <p:cNvSpPr txBox="1"/>
          <p:nvPr/>
        </p:nvSpPr>
        <p:spPr>
          <a:xfrm>
            <a:off x="6349544" y="4735791"/>
            <a:ext cx="6559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</a:rPr>
              <a:t>130 BV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2A0B04C-3420-4C49-901D-902C66327C29}"/>
              </a:ext>
            </a:extLst>
          </p:cNvPr>
          <p:cNvSpPr txBox="1"/>
          <p:nvPr/>
        </p:nvSpPr>
        <p:spPr>
          <a:xfrm>
            <a:off x="6393629" y="5355167"/>
            <a:ext cx="5677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Il primo</a:t>
            </a:r>
            <a:br>
              <a:rPr lang="en-US" sz="1050" b="1" dirty="0"/>
            </a:br>
            <a:r>
              <a:rPr lang="en-US" sz="1050" b="1" dirty="0"/>
              <a:t>Ordine</a:t>
            </a:r>
            <a:endParaRPr lang="en-US" sz="1000" b="1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D7F0BA56-0DCF-8620-E804-9D9754625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400" y="4998752"/>
            <a:ext cx="419100" cy="3683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5A31C471-13F6-4EB8-8D79-028511E7E445}"/>
              </a:ext>
            </a:extLst>
          </p:cNvPr>
          <p:cNvSpPr txBox="1"/>
          <p:nvPr/>
        </p:nvSpPr>
        <p:spPr>
          <a:xfrm>
            <a:off x="7275976" y="4735791"/>
            <a:ext cx="6559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</a:rPr>
              <a:t>130 BV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9199E7C-2D01-C423-CD35-0357FA1D80B6}"/>
              </a:ext>
            </a:extLst>
          </p:cNvPr>
          <p:cNvSpPr txBox="1"/>
          <p:nvPr/>
        </p:nvSpPr>
        <p:spPr>
          <a:xfrm>
            <a:off x="7320061" y="5355167"/>
            <a:ext cx="5677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Il primo</a:t>
            </a:r>
            <a:br>
              <a:rPr lang="en-US" sz="1050" b="1" dirty="0"/>
            </a:br>
            <a:r>
              <a:rPr lang="en-US" sz="1050" b="1" dirty="0"/>
              <a:t>Ordine</a:t>
            </a:r>
            <a:endParaRPr lang="en-US" sz="1000" b="1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7DD18B9-546B-876D-67F8-BA2AA6D0C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032" y="4998752"/>
            <a:ext cx="419100" cy="3683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7B1DE87B-19D7-0DAF-44DD-8E471DC3FF38}"/>
              </a:ext>
            </a:extLst>
          </p:cNvPr>
          <p:cNvSpPr txBox="1"/>
          <p:nvPr/>
        </p:nvSpPr>
        <p:spPr>
          <a:xfrm>
            <a:off x="8659608" y="4735791"/>
            <a:ext cx="6559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</a:rPr>
              <a:t>130 BV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AADB7A7-285B-4C39-CDD9-ABA3D7D5F56F}"/>
              </a:ext>
            </a:extLst>
          </p:cNvPr>
          <p:cNvSpPr txBox="1"/>
          <p:nvPr/>
        </p:nvSpPr>
        <p:spPr>
          <a:xfrm>
            <a:off x="8703693" y="5355167"/>
            <a:ext cx="5677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Il primo</a:t>
            </a:r>
            <a:br>
              <a:rPr lang="en-US" sz="1050" b="1" dirty="0"/>
            </a:br>
            <a:r>
              <a:rPr lang="en-US" sz="1050" b="1" dirty="0"/>
              <a:t>Ordine</a:t>
            </a:r>
            <a:endParaRPr lang="en-US" sz="1000" b="1" dirty="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55C8BBD5-BEFF-EDF9-8A46-4D1F115D3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434" y="4998752"/>
            <a:ext cx="419100" cy="3683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BB519B4-5DF6-1E4B-0962-C86F7863D77B}"/>
              </a:ext>
            </a:extLst>
          </p:cNvPr>
          <p:cNvSpPr txBox="1"/>
          <p:nvPr/>
        </p:nvSpPr>
        <p:spPr>
          <a:xfrm>
            <a:off x="9574010" y="4735791"/>
            <a:ext cx="6559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</a:rPr>
              <a:t>130 BV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0548828-3B91-E1FC-FF56-A9BD9E48F55E}"/>
              </a:ext>
            </a:extLst>
          </p:cNvPr>
          <p:cNvSpPr txBox="1"/>
          <p:nvPr/>
        </p:nvSpPr>
        <p:spPr>
          <a:xfrm>
            <a:off x="9618095" y="5355167"/>
            <a:ext cx="5677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Il primo</a:t>
            </a:r>
            <a:br>
              <a:rPr lang="en-US" sz="1050" b="1" dirty="0"/>
            </a:br>
            <a:r>
              <a:rPr lang="en-US" sz="1050" b="1" dirty="0"/>
              <a:t>Ordine</a:t>
            </a:r>
            <a:endParaRPr lang="en-US" sz="1000" b="1" dirty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B6468B7C-E8FB-6B79-6500-16833D0C8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785" y="5340606"/>
            <a:ext cx="419100" cy="3683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11EB8B73-C524-DC96-29A3-810C816690D6}"/>
              </a:ext>
            </a:extLst>
          </p:cNvPr>
          <p:cNvSpPr txBox="1"/>
          <p:nvPr/>
        </p:nvSpPr>
        <p:spPr>
          <a:xfrm>
            <a:off x="5463361" y="5077645"/>
            <a:ext cx="6559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</a:rPr>
              <a:t>160 BV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EBF8AC-7E2F-D186-DA3A-9785B20FF89D}"/>
              </a:ext>
            </a:extLst>
          </p:cNvPr>
          <p:cNvSpPr txBox="1"/>
          <p:nvPr/>
        </p:nvSpPr>
        <p:spPr>
          <a:xfrm>
            <a:off x="5436109" y="5672959"/>
            <a:ext cx="7104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Riordino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D3A31F16-C870-2F8E-3FC7-081E14213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6101" y="5338408"/>
            <a:ext cx="419100" cy="36830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5FCDE55A-3489-BACD-2553-483A06595FBF}"/>
              </a:ext>
            </a:extLst>
          </p:cNvPr>
          <p:cNvSpPr txBox="1"/>
          <p:nvPr/>
        </p:nvSpPr>
        <p:spPr>
          <a:xfrm>
            <a:off x="10437677" y="5075447"/>
            <a:ext cx="6559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</a:rPr>
              <a:t>160 BV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0183B67-2737-C709-5161-971F7E83A421}"/>
              </a:ext>
            </a:extLst>
          </p:cNvPr>
          <p:cNvSpPr txBox="1"/>
          <p:nvPr/>
        </p:nvSpPr>
        <p:spPr>
          <a:xfrm>
            <a:off x="10410425" y="5670761"/>
            <a:ext cx="7104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Riordino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31FDA28-7084-1A4C-BCF0-118C5B7B9E98}"/>
              </a:ext>
            </a:extLst>
          </p:cNvPr>
          <p:cNvSpPr txBox="1"/>
          <p:nvPr/>
        </p:nvSpPr>
        <p:spPr>
          <a:xfrm>
            <a:off x="7821720" y="1437297"/>
            <a:ext cx="8819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MANAGER</a:t>
            </a:r>
          </a:p>
        </p:txBody>
      </p:sp>
      <p:sp>
        <p:nvSpPr>
          <p:cNvPr id="60" name="Pentagon 59">
            <a:extLst>
              <a:ext uri="{FF2B5EF4-FFF2-40B4-BE49-F238E27FC236}">
                <a16:creationId xmlns:a16="http://schemas.microsoft.com/office/drawing/2014/main" id="{32047E1D-0E5B-170F-0F97-7B476125C624}"/>
              </a:ext>
            </a:extLst>
          </p:cNvPr>
          <p:cNvSpPr/>
          <p:nvPr/>
        </p:nvSpPr>
        <p:spPr>
          <a:xfrm>
            <a:off x="4135238" y="1857368"/>
            <a:ext cx="1065875" cy="367404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1PET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63BCC0C-9FD1-4498-674A-BD6FC04AE05B}"/>
              </a:ext>
            </a:extLst>
          </p:cNvPr>
          <p:cNvSpPr txBox="1"/>
          <p:nvPr/>
        </p:nvSpPr>
        <p:spPr>
          <a:xfrm>
            <a:off x="4037462" y="151089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10%</a:t>
            </a:r>
          </a:p>
        </p:txBody>
      </p:sp>
      <p:sp>
        <p:nvSpPr>
          <p:cNvPr id="62" name="Pentagon 61">
            <a:extLst>
              <a:ext uri="{FF2B5EF4-FFF2-40B4-BE49-F238E27FC236}">
                <a16:creationId xmlns:a16="http://schemas.microsoft.com/office/drawing/2014/main" id="{C6E7F233-B698-F3CB-CDA3-9524856553CB}"/>
              </a:ext>
            </a:extLst>
          </p:cNvPr>
          <p:cNvSpPr/>
          <p:nvPr/>
        </p:nvSpPr>
        <p:spPr>
          <a:xfrm>
            <a:off x="4135238" y="4214767"/>
            <a:ext cx="1065875" cy="367404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2PET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2740AEF-5CFA-718D-7C0E-B4A1EDFDDCF9}"/>
              </a:ext>
            </a:extLst>
          </p:cNvPr>
          <p:cNvSpPr txBox="1"/>
          <p:nvPr/>
        </p:nvSpPr>
        <p:spPr>
          <a:xfrm>
            <a:off x="4037462" y="3868291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8%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A807697-773E-0D66-7DB7-40D2EE364855}"/>
              </a:ext>
            </a:extLst>
          </p:cNvPr>
          <p:cNvSpPr txBox="1"/>
          <p:nvPr/>
        </p:nvSpPr>
        <p:spPr>
          <a:xfrm>
            <a:off x="4173061" y="5801878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80B779"/>
                </a:solidFill>
              </a:rPr>
              <a:t>710 BV Sinistra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29512B2-1AC6-F878-E60C-774DFA84B037}"/>
              </a:ext>
            </a:extLst>
          </p:cNvPr>
          <p:cNvSpPr txBox="1"/>
          <p:nvPr/>
        </p:nvSpPr>
        <p:spPr>
          <a:xfrm>
            <a:off x="10785826" y="5863433"/>
            <a:ext cx="1390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80B779"/>
                </a:solidFill>
              </a:rPr>
              <a:t>710 BV </a:t>
            </a:r>
            <a:r>
              <a:rPr lang="en-US" sz="1400" b="1" dirty="0" err="1">
                <a:solidFill>
                  <a:srgbClr val="80B779"/>
                </a:solidFill>
              </a:rPr>
              <a:t>Destra</a:t>
            </a:r>
            <a:endParaRPr lang="en-US" sz="1400" b="1" dirty="0">
              <a:solidFill>
                <a:srgbClr val="80B779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4004070-7EED-978B-CC06-B15D467EE0EA}"/>
              </a:ext>
            </a:extLst>
          </p:cNvPr>
          <p:cNvSpPr txBox="1"/>
          <p:nvPr/>
        </p:nvSpPr>
        <p:spPr>
          <a:xfrm>
            <a:off x="7653254" y="5801878"/>
            <a:ext cx="136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Primo Ciclo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47D2AB1-40E0-4E11-7F61-31E73D1E25B4}"/>
              </a:ext>
            </a:extLst>
          </p:cNvPr>
          <p:cNvCxnSpPr>
            <a:cxnSpLocks/>
          </p:cNvCxnSpPr>
          <p:nvPr/>
        </p:nvCxnSpPr>
        <p:spPr>
          <a:xfrm flipH="1">
            <a:off x="7222337" y="1062461"/>
            <a:ext cx="621810" cy="52263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F009538-ECA1-9288-D6AA-6F3E4F4EAC85}"/>
              </a:ext>
            </a:extLst>
          </p:cNvPr>
          <p:cNvCxnSpPr>
            <a:cxnSpLocks/>
          </p:cNvCxnSpPr>
          <p:nvPr/>
        </p:nvCxnSpPr>
        <p:spPr>
          <a:xfrm>
            <a:off x="8557005" y="1062461"/>
            <a:ext cx="619184" cy="52263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91339F8-4CF6-EFD9-C5A0-96CEF83078D8}"/>
              </a:ext>
            </a:extLst>
          </p:cNvPr>
          <p:cNvCxnSpPr>
            <a:cxnSpLocks/>
          </p:cNvCxnSpPr>
          <p:nvPr/>
        </p:nvCxnSpPr>
        <p:spPr>
          <a:xfrm flipH="1">
            <a:off x="6664080" y="3397200"/>
            <a:ext cx="190014" cy="61161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CCB6ADC-D5F2-6EAA-B1F5-35E1149EBC7F}"/>
              </a:ext>
            </a:extLst>
          </p:cNvPr>
          <p:cNvCxnSpPr>
            <a:cxnSpLocks/>
          </p:cNvCxnSpPr>
          <p:nvPr/>
        </p:nvCxnSpPr>
        <p:spPr>
          <a:xfrm>
            <a:off x="7334730" y="3424423"/>
            <a:ext cx="202186" cy="58438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DD786F1-C3C1-1610-C6DC-8165DC513471}"/>
              </a:ext>
            </a:extLst>
          </p:cNvPr>
          <p:cNvCxnSpPr>
            <a:cxnSpLocks/>
          </p:cNvCxnSpPr>
          <p:nvPr/>
        </p:nvCxnSpPr>
        <p:spPr>
          <a:xfrm flipH="1">
            <a:off x="8966706" y="3397200"/>
            <a:ext cx="190014" cy="61161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B1BDA88-9C36-3D92-66BE-3BACD5B6719E}"/>
              </a:ext>
            </a:extLst>
          </p:cNvPr>
          <p:cNvCxnSpPr>
            <a:cxnSpLocks/>
          </p:cNvCxnSpPr>
          <p:nvPr/>
        </p:nvCxnSpPr>
        <p:spPr>
          <a:xfrm>
            <a:off x="9637356" y="3424423"/>
            <a:ext cx="202186" cy="58438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0A687DEA-3553-6FD7-24D9-D1A5BC8C0053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6132291" y="2527827"/>
            <a:ext cx="475939" cy="38524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9626188-3300-0DD2-F019-D6DC242DDDFB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5259454" y="3025764"/>
            <a:ext cx="548668" cy="12006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E0A9E82-1DBF-51D1-3757-BB8CBF965A61}"/>
              </a:ext>
            </a:extLst>
          </p:cNvPr>
          <p:cNvCxnSpPr>
            <a:cxnSpLocks/>
            <a:stCxn id="23" idx="3"/>
            <a:endCxn id="32" idx="0"/>
          </p:cNvCxnSpPr>
          <p:nvPr/>
        </p:nvCxnSpPr>
        <p:spPr>
          <a:xfrm>
            <a:off x="9841153" y="2535521"/>
            <a:ext cx="468392" cy="35943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CAFAB28-495C-25D5-41EC-3F73D809B417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10755943" y="3035565"/>
            <a:ext cx="527382" cy="2158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6280B1D-D217-34EA-B269-DECC46695B01}"/>
              </a:ext>
            </a:extLst>
          </p:cNvPr>
          <p:cNvCxnSpPr>
            <a:cxnSpLocks/>
          </p:cNvCxnSpPr>
          <p:nvPr/>
        </p:nvCxnSpPr>
        <p:spPr>
          <a:xfrm>
            <a:off x="10215616" y="4789551"/>
            <a:ext cx="527382" cy="2158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77468DA-CF4D-623D-11DC-984767AA84C0}"/>
              </a:ext>
            </a:extLst>
          </p:cNvPr>
          <p:cNvCxnSpPr>
            <a:cxnSpLocks/>
          </p:cNvCxnSpPr>
          <p:nvPr/>
        </p:nvCxnSpPr>
        <p:spPr>
          <a:xfrm flipH="1">
            <a:off x="5783156" y="4887815"/>
            <a:ext cx="548668" cy="12006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9F968BE-6C1B-71B9-FF43-048551D3D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496" y="597447"/>
            <a:ext cx="651657" cy="651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183F52-A9CC-94E6-C515-29BCBA531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855" y="1656876"/>
            <a:ext cx="621810" cy="6218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7E8098-3A0D-C6B6-F58E-3BCB77059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931" y="4067660"/>
            <a:ext cx="655948" cy="6559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ADBB40-DC4A-6C7F-947A-AF54EF4AC2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1207" y="4067660"/>
            <a:ext cx="655948" cy="6559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DE319A-A316-0C9F-DC5F-CA4EC617EF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1120" y="4067660"/>
            <a:ext cx="655948" cy="6559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47E284-0991-B128-9268-1A62E3209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7331" y="4067660"/>
            <a:ext cx="655948" cy="6559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2263EF-3D06-1C86-441E-1EBB146E26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2577" y="2720253"/>
            <a:ext cx="419100" cy="368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36A249-1393-DD3D-5618-E77D7CD70D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8453" y="2720253"/>
            <a:ext cx="419100" cy="368300"/>
          </a:xfrm>
          <a:prstGeom prst="rect">
            <a:avLst/>
          </a:prstGeom>
        </p:spPr>
      </p:pic>
      <p:sp>
        <p:nvSpPr>
          <p:cNvPr id="38" name="AutoShape 3">
            <a:extLst>
              <a:ext uri="{FF2B5EF4-FFF2-40B4-BE49-F238E27FC236}">
                <a16:creationId xmlns:a16="http://schemas.microsoft.com/office/drawing/2014/main" id="{BB11432B-55F8-78DB-8E00-7245D770663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47663" y="890588"/>
            <a:ext cx="3535362" cy="52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DE97307F-DA07-DCF7-296F-8FB9722FE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" y="904875"/>
            <a:ext cx="3521075" cy="374650"/>
          </a:xfrm>
          <a:prstGeom prst="rect">
            <a:avLst/>
          </a:prstGeom>
          <a:solidFill>
            <a:srgbClr val="007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id="{4ECE51FA-C830-474D-3223-E110A3E6C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" y="1279525"/>
            <a:ext cx="1173162" cy="374650"/>
          </a:xfrm>
          <a:prstGeom prst="rect">
            <a:avLst/>
          </a:prstGeom>
          <a:solidFill>
            <a:srgbClr val="E9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Rectangle 7">
            <a:extLst>
              <a:ext uri="{FF2B5EF4-FFF2-40B4-BE49-F238E27FC236}">
                <a16:creationId xmlns:a16="http://schemas.microsoft.com/office/drawing/2014/main" id="{30B96BF4-E888-E0A1-412E-BAE5C74B3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1279525"/>
            <a:ext cx="1408112" cy="374650"/>
          </a:xfrm>
          <a:prstGeom prst="rect">
            <a:avLst/>
          </a:prstGeom>
          <a:solidFill>
            <a:srgbClr val="E9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Rectangle 8">
            <a:extLst>
              <a:ext uri="{FF2B5EF4-FFF2-40B4-BE49-F238E27FC236}">
                <a16:creationId xmlns:a16="http://schemas.microsoft.com/office/drawing/2014/main" id="{D115C9D7-F73B-28A3-9B46-B658D1FAA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525" y="1279525"/>
            <a:ext cx="939800" cy="374650"/>
          </a:xfrm>
          <a:prstGeom prst="rect">
            <a:avLst/>
          </a:prstGeom>
          <a:solidFill>
            <a:srgbClr val="E9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Rectangle 9">
            <a:extLst>
              <a:ext uri="{FF2B5EF4-FFF2-40B4-BE49-F238E27FC236}">
                <a16:creationId xmlns:a16="http://schemas.microsoft.com/office/drawing/2014/main" id="{BF7E2538-0B54-3BB9-F692-CBC2C36B8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" y="1654175"/>
            <a:ext cx="1173162" cy="431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Rectangle 10">
            <a:extLst>
              <a:ext uri="{FF2B5EF4-FFF2-40B4-BE49-F238E27FC236}">
                <a16:creationId xmlns:a16="http://schemas.microsoft.com/office/drawing/2014/main" id="{83B07773-64C6-46E3-572A-0D2AB20F3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1654175"/>
            <a:ext cx="1408112" cy="431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Rectangle 11">
            <a:extLst>
              <a:ext uri="{FF2B5EF4-FFF2-40B4-BE49-F238E27FC236}">
                <a16:creationId xmlns:a16="http://schemas.microsoft.com/office/drawing/2014/main" id="{83A9F5F9-D27A-4075-88AB-ECFA0D61D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525" y="1654175"/>
            <a:ext cx="939800" cy="431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Rectangle 12">
            <a:extLst>
              <a:ext uri="{FF2B5EF4-FFF2-40B4-BE49-F238E27FC236}">
                <a16:creationId xmlns:a16="http://schemas.microsoft.com/office/drawing/2014/main" id="{B936516D-4A4A-78A2-129D-CE2A821D7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" y="2085975"/>
            <a:ext cx="1173162" cy="431800"/>
          </a:xfrm>
          <a:prstGeom prst="rect">
            <a:avLst/>
          </a:prstGeom>
          <a:solidFill>
            <a:srgbClr val="E9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Rectangle 13">
            <a:extLst>
              <a:ext uri="{FF2B5EF4-FFF2-40B4-BE49-F238E27FC236}">
                <a16:creationId xmlns:a16="http://schemas.microsoft.com/office/drawing/2014/main" id="{39B09EF4-867D-16BA-6428-C9606EADF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2085975"/>
            <a:ext cx="1408112" cy="431800"/>
          </a:xfrm>
          <a:prstGeom prst="rect">
            <a:avLst/>
          </a:prstGeom>
          <a:solidFill>
            <a:srgbClr val="E9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Rectangle 14">
            <a:extLst>
              <a:ext uri="{FF2B5EF4-FFF2-40B4-BE49-F238E27FC236}">
                <a16:creationId xmlns:a16="http://schemas.microsoft.com/office/drawing/2014/main" id="{1C7C47B1-2B18-7D7E-B0DF-DBFFBF9A3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525" y="2085975"/>
            <a:ext cx="939800" cy="431800"/>
          </a:xfrm>
          <a:prstGeom prst="rect">
            <a:avLst/>
          </a:prstGeom>
          <a:solidFill>
            <a:srgbClr val="E9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Rectangle 15">
            <a:extLst>
              <a:ext uri="{FF2B5EF4-FFF2-40B4-BE49-F238E27FC236}">
                <a16:creationId xmlns:a16="http://schemas.microsoft.com/office/drawing/2014/main" id="{2506905A-9039-9413-1024-10E7E9329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" y="2517775"/>
            <a:ext cx="1173162" cy="6016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Rectangle 16">
            <a:extLst>
              <a:ext uri="{FF2B5EF4-FFF2-40B4-BE49-F238E27FC236}">
                <a16:creationId xmlns:a16="http://schemas.microsoft.com/office/drawing/2014/main" id="{798793CB-EAE2-9662-1924-1A3CDF56E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2517775"/>
            <a:ext cx="1408112" cy="6016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Rectangle 17">
            <a:extLst>
              <a:ext uri="{FF2B5EF4-FFF2-40B4-BE49-F238E27FC236}">
                <a16:creationId xmlns:a16="http://schemas.microsoft.com/office/drawing/2014/main" id="{CB308B84-48AB-269B-C591-C3840C8AE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525" y="2517775"/>
            <a:ext cx="939800" cy="6016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Rectangle 18">
            <a:extLst>
              <a:ext uri="{FF2B5EF4-FFF2-40B4-BE49-F238E27FC236}">
                <a16:creationId xmlns:a16="http://schemas.microsoft.com/office/drawing/2014/main" id="{8F3E766B-A2C4-5E82-7693-03DC15E89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" y="3119438"/>
            <a:ext cx="1173162" cy="374650"/>
          </a:xfrm>
          <a:prstGeom prst="rect">
            <a:avLst/>
          </a:prstGeom>
          <a:solidFill>
            <a:srgbClr val="E9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19">
            <a:extLst>
              <a:ext uri="{FF2B5EF4-FFF2-40B4-BE49-F238E27FC236}">
                <a16:creationId xmlns:a16="http://schemas.microsoft.com/office/drawing/2014/main" id="{3AFE7DE8-345C-3A3D-928A-A89CAE0EF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3119438"/>
            <a:ext cx="1408112" cy="374650"/>
          </a:xfrm>
          <a:prstGeom prst="rect">
            <a:avLst/>
          </a:prstGeom>
          <a:solidFill>
            <a:srgbClr val="E9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Rectangle 20">
            <a:extLst>
              <a:ext uri="{FF2B5EF4-FFF2-40B4-BE49-F238E27FC236}">
                <a16:creationId xmlns:a16="http://schemas.microsoft.com/office/drawing/2014/main" id="{21A1A49F-0B42-3C7A-09A3-AA589F7DA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525" y="3119438"/>
            <a:ext cx="939800" cy="374650"/>
          </a:xfrm>
          <a:prstGeom prst="rect">
            <a:avLst/>
          </a:prstGeom>
          <a:solidFill>
            <a:srgbClr val="E9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Rectangle 21">
            <a:extLst>
              <a:ext uri="{FF2B5EF4-FFF2-40B4-BE49-F238E27FC236}">
                <a16:creationId xmlns:a16="http://schemas.microsoft.com/office/drawing/2014/main" id="{393EBE35-3991-6E8A-04FC-B9DAC6105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" y="3494088"/>
            <a:ext cx="1173162" cy="376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Rectangle 22">
            <a:extLst>
              <a:ext uri="{FF2B5EF4-FFF2-40B4-BE49-F238E27FC236}">
                <a16:creationId xmlns:a16="http://schemas.microsoft.com/office/drawing/2014/main" id="{37B9F7CE-DB62-3BA1-C0CE-BE5EBF4C1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3494088"/>
            <a:ext cx="1408112" cy="376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Rectangle 23">
            <a:extLst>
              <a:ext uri="{FF2B5EF4-FFF2-40B4-BE49-F238E27FC236}">
                <a16:creationId xmlns:a16="http://schemas.microsoft.com/office/drawing/2014/main" id="{F61C1E72-B1DF-0398-6B2A-7D6D33252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525" y="3494088"/>
            <a:ext cx="939800" cy="376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Rectangle 24">
            <a:extLst>
              <a:ext uri="{FF2B5EF4-FFF2-40B4-BE49-F238E27FC236}">
                <a16:creationId xmlns:a16="http://schemas.microsoft.com/office/drawing/2014/main" id="{D6CD27EC-7521-C009-38B5-D1ED7D9EC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" y="3870325"/>
            <a:ext cx="2581275" cy="374650"/>
          </a:xfrm>
          <a:prstGeom prst="rect">
            <a:avLst/>
          </a:prstGeom>
          <a:solidFill>
            <a:srgbClr val="FCF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Rectangle 25">
            <a:extLst>
              <a:ext uri="{FF2B5EF4-FFF2-40B4-BE49-F238E27FC236}">
                <a16:creationId xmlns:a16="http://schemas.microsoft.com/office/drawing/2014/main" id="{481F2313-DDAC-7E9E-48A0-594A9DDEF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525" y="3870325"/>
            <a:ext cx="939800" cy="374650"/>
          </a:xfrm>
          <a:prstGeom prst="rect">
            <a:avLst/>
          </a:prstGeom>
          <a:solidFill>
            <a:srgbClr val="FCF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Rectangle 26">
            <a:extLst>
              <a:ext uri="{FF2B5EF4-FFF2-40B4-BE49-F238E27FC236}">
                <a16:creationId xmlns:a16="http://schemas.microsoft.com/office/drawing/2014/main" id="{A07146AD-ED81-4587-E0EE-8EA25E65F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" y="4244975"/>
            <a:ext cx="3521075" cy="374650"/>
          </a:xfrm>
          <a:prstGeom prst="rect">
            <a:avLst/>
          </a:prstGeom>
          <a:solidFill>
            <a:srgbClr val="007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Rectangle 27">
            <a:extLst>
              <a:ext uri="{FF2B5EF4-FFF2-40B4-BE49-F238E27FC236}">
                <a16:creationId xmlns:a16="http://schemas.microsoft.com/office/drawing/2014/main" id="{AF58A8EA-3684-311C-113A-0CAE246A0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" y="4619625"/>
            <a:ext cx="1173162" cy="376237"/>
          </a:xfrm>
          <a:prstGeom prst="rect">
            <a:avLst/>
          </a:prstGeom>
          <a:solidFill>
            <a:srgbClr val="E9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Rectangle 28">
            <a:extLst>
              <a:ext uri="{FF2B5EF4-FFF2-40B4-BE49-F238E27FC236}">
                <a16:creationId xmlns:a16="http://schemas.microsoft.com/office/drawing/2014/main" id="{B91E7221-15F7-E671-8B55-6AAFFBEE9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4619625"/>
            <a:ext cx="1408112" cy="376237"/>
          </a:xfrm>
          <a:prstGeom prst="rect">
            <a:avLst/>
          </a:prstGeom>
          <a:solidFill>
            <a:srgbClr val="E9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Rectangle 29">
            <a:extLst>
              <a:ext uri="{FF2B5EF4-FFF2-40B4-BE49-F238E27FC236}">
                <a16:creationId xmlns:a16="http://schemas.microsoft.com/office/drawing/2014/main" id="{B95CF010-EB16-E97D-5345-540F1DEFF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525" y="4619625"/>
            <a:ext cx="939800" cy="376237"/>
          </a:xfrm>
          <a:prstGeom prst="rect">
            <a:avLst/>
          </a:prstGeom>
          <a:solidFill>
            <a:srgbClr val="E9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Rectangle 30">
            <a:extLst>
              <a:ext uri="{FF2B5EF4-FFF2-40B4-BE49-F238E27FC236}">
                <a16:creationId xmlns:a16="http://schemas.microsoft.com/office/drawing/2014/main" id="{CB75E81C-5BF9-3747-CEB0-7E13F293F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" y="4995863"/>
            <a:ext cx="1173162" cy="374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Rectangle 31">
            <a:extLst>
              <a:ext uri="{FF2B5EF4-FFF2-40B4-BE49-F238E27FC236}">
                <a16:creationId xmlns:a16="http://schemas.microsoft.com/office/drawing/2014/main" id="{7336AF60-1E21-9C4A-4BD4-AF499915A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4995863"/>
            <a:ext cx="1408112" cy="374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Rectangle 32">
            <a:extLst>
              <a:ext uri="{FF2B5EF4-FFF2-40B4-BE49-F238E27FC236}">
                <a16:creationId xmlns:a16="http://schemas.microsoft.com/office/drawing/2014/main" id="{B1522AD2-43EF-24DF-B6B4-443707F32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525" y="4995863"/>
            <a:ext cx="939800" cy="374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Rectangle 33">
            <a:extLst>
              <a:ext uri="{FF2B5EF4-FFF2-40B4-BE49-F238E27FC236}">
                <a16:creationId xmlns:a16="http://schemas.microsoft.com/office/drawing/2014/main" id="{3A1C4564-FB66-0131-A067-2EF60DABB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" y="5370513"/>
            <a:ext cx="1173162" cy="374650"/>
          </a:xfrm>
          <a:prstGeom prst="rect">
            <a:avLst/>
          </a:prstGeom>
          <a:solidFill>
            <a:srgbClr val="E9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Rectangle 34">
            <a:extLst>
              <a:ext uri="{FF2B5EF4-FFF2-40B4-BE49-F238E27FC236}">
                <a16:creationId xmlns:a16="http://schemas.microsoft.com/office/drawing/2014/main" id="{3C1BF3C1-189D-DF9F-60EA-A974F8C51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5370513"/>
            <a:ext cx="1408112" cy="374650"/>
          </a:xfrm>
          <a:prstGeom prst="rect">
            <a:avLst/>
          </a:prstGeom>
          <a:solidFill>
            <a:srgbClr val="E9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Rectangle 35">
            <a:extLst>
              <a:ext uri="{FF2B5EF4-FFF2-40B4-BE49-F238E27FC236}">
                <a16:creationId xmlns:a16="http://schemas.microsoft.com/office/drawing/2014/main" id="{31EB75A6-D234-8552-03F5-325FC795E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525" y="5370513"/>
            <a:ext cx="939800" cy="374650"/>
          </a:xfrm>
          <a:prstGeom prst="rect">
            <a:avLst/>
          </a:prstGeom>
          <a:solidFill>
            <a:srgbClr val="E9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Rectangle 36">
            <a:extLst>
              <a:ext uri="{FF2B5EF4-FFF2-40B4-BE49-F238E27FC236}">
                <a16:creationId xmlns:a16="http://schemas.microsoft.com/office/drawing/2014/main" id="{581E461F-FD8C-7B4D-BC57-79C8C1C16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" y="5745163"/>
            <a:ext cx="2581275" cy="376237"/>
          </a:xfrm>
          <a:prstGeom prst="rect">
            <a:avLst/>
          </a:prstGeom>
          <a:solidFill>
            <a:srgbClr val="FCF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Rectangle 37">
            <a:extLst>
              <a:ext uri="{FF2B5EF4-FFF2-40B4-BE49-F238E27FC236}">
                <a16:creationId xmlns:a16="http://schemas.microsoft.com/office/drawing/2014/main" id="{8CE59B88-4B6F-7412-618A-2CB6B8231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525" y="5745163"/>
            <a:ext cx="939800" cy="376237"/>
          </a:xfrm>
          <a:prstGeom prst="rect">
            <a:avLst/>
          </a:prstGeom>
          <a:solidFill>
            <a:srgbClr val="FCF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Line 38">
            <a:extLst>
              <a:ext uri="{FF2B5EF4-FFF2-40B4-BE49-F238E27FC236}">
                <a16:creationId xmlns:a16="http://schemas.microsoft.com/office/drawing/2014/main" id="{AB26BC9E-F8A1-A707-5AC4-4698B0B8B2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250" y="1279525"/>
            <a:ext cx="3521075" cy="0"/>
          </a:xfrm>
          <a:prstGeom prst="line">
            <a:avLst/>
          </a:prstGeom>
          <a:noFill/>
          <a:ln w="25400" cap="flat">
            <a:solidFill>
              <a:srgbClr val="5458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Line 39">
            <a:extLst>
              <a:ext uri="{FF2B5EF4-FFF2-40B4-BE49-F238E27FC236}">
                <a16:creationId xmlns:a16="http://schemas.microsoft.com/office/drawing/2014/main" id="{B21950E8-7A48-6A1D-FC70-633C77DF42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250" y="904875"/>
            <a:ext cx="3521075" cy="0"/>
          </a:xfrm>
          <a:prstGeom prst="line">
            <a:avLst/>
          </a:prstGeom>
          <a:noFill/>
          <a:ln w="25400" cap="flat">
            <a:solidFill>
              <a:srgbClr val="5458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Line 40">
            <a:extLst>
              <a:ext uri="{FF2B5EF4-FFF2-40B4-BE49-F238E27FC236}">
                <a16:creationId xmlns:a16="http://schemas.microsoft.com/office/drawing/2014/main" id="{F40B39BC-1025-6B19-006D-E66597005A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250" y="6121400"/>
            <a:ext cx="3521075" cy="0"/>
          </a:xfrm>
          <a:prstGeom prst="line">
            <a:avLst/>
          </a:prstGeom>
          <a:noFill/>
          <a:ln w="25400" cap="flat">
            <a:solidFill>
              <a:srgbClr val="5458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Rectangle 41">
            <a:extLst>
              <a:ext uri="{FF2B5EF4-FFF2-40B4-BE49-F238E27FC236}">
                <a16:creationId xmlns:a16="http://schemas.microsoft.com/office/drawing/2014/main" id="{CA55EE30-03BB-CE4D-72CB-D6DDD331A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" y="979488"/>
            <a:ext cx="26146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Guadagni di Tom Mese 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Rectangle 42">
            <a:extLst>
              <a:ext uri="{FF2B5EF4-FFF2-40B4-BE49-F238E27FC236}">
                <a16:creationId xmlns:a16="http://schemas.microsoft.com/office/drawing/2014/main" id="{DB155FD9-49B0-34EA-6F50-C23A6BE78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1368425"/>
            <a:ext cx="51593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AE5D57"/>
                </a:solidFill>
                <a:effectLst/>
                <a:latin typeface="Arial" panose="020B0604020202020204" pitchFamily="34" charset="0"/>
              </a:rPr>
              <a:t>$100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Rectangle 43">
            <a:extLst>
              <a:ext uri="{FF2B5EF4-FFF2-40B4-BE49-F238E27FC236}">
                <a16:creationId xmlns:a16="http://schemas.microsoft.com/office/drawing/2014/main" id="{F837DFA0-EDBD-8233-D8F5-6F0F9235B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200" y="1390650"/>
            <a:ext cx="3270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AE5D57"/>
                </a:solidFill>
                <a:effectLst/>
                <a:latin typeface="Arial" panose="020B0604020202020204" pitchFamily="34" charset="0"/>
              </a:rPr>
              <a:t>PIB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Rectangle 44">
            <a:extLst>
              <a:ext uri="{FF2B5EF4-FFF2-40B4-BE49-F238E27FC236}">
                <a16:creationId xmlns:a16="http://schemas.microsoft.com/office/drawing/2014/main" id="{86E9A678-3E40-D05D-8458-F95577C36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1368425"/>
            <a:ext cx="7477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AE5D57"/>
                </a:solidFill>
                <a:effectLst/>
                <a:latin typeface="Arial" panose="020B0604020202020204" pitchFamily="34" charset="0"/>
              </a:rPr>
              <a:t>Settimana 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Rectangle 45">
            <a:extLst>
              <a:ext uri="{FF2B5EF4-FFF2-40B4-BE49-F238E27FC236}">
                <a16:creationId xmlns:a16="http://schemas.microsoft.com/office/drawing/2014/main" id="{39A85E0B-992E-0D18-34EF-FBB728C8D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1770063"/>
            <a:ext cx="4095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$50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Rectangle 46">
            <a:extLst>
              <a:ext uri="{FF2B5EF4-FFF2-40B4-BE49-F238E27FC236}">
                <a16:creationId xmlns:a16="http://schemas.microsoft.com/office/drawing/2014/main" id="{4C6AA131-E3D7-AD62-AADA-7B75DC3CC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706563"/>
            <a:ext cx="9112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Consultant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Rectangle 47">
            <a:extLst>
              <a:ext uri="{FF2B5EF4-FFF2-40B4-BE49-F238E27FC236}">
                <a16:creationId xmlns:a16="http://schemas.microsoft.com/office/drawing/2014/main" id="{B96A8090-1B33-40C7-B14D-8E826EB6A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600" y="1876425"/>
            <a:ext cx="54768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Bonus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Rectangle 48">
            <a:extLst>
              <a:ext uri="{FF2B5EF4-FFF2-40B4-BE49-F238E27FC236}">
                <a16:creationId xmlns:a16="http://schemas.microsoft.com/office/drawing/2014/main" id="{37B996E5-9170-2054-7D5D-54EF28D27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1770063"/>
            <a:ext cx="7477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Settimana 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Rectangle 49">
            <a:extLst>
              <a:ext uri="{FF2B5EF4-FFF2-40B4-BE49-F238E27FC236}">
                <a16:creationId xmlns:a16="http://schemas.microsoft.com/office/drawing/2014/main" id="{E60DA3F9-2577-8BBF-9BBF-3D82C63EA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2203450"/>
            <a:ext cx="51593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$250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Rectangle 50">
            <a:extLst>
              <a:ext uri="{FF2B5EF4-FFF2-40B4-BE49-F238E27FC236}">
                <a16:creationId xmlns:a16="http://schemas.microsoft.com/office/drawing/2014/main" id="{F581FBFD-1B62-AB03-4DF3-7845B0EEB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138363"/>
            <a:ext cx="12938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Crystal Manager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Rectangle 51">
            <a:extLst>
              <a:ext uri="{FF2B5EF4-FFF2-40B4-BE49-F238E27FC236}">
                <a16:creationId xmlns:a16="http://schemas.microsoft.com/office/drawing/2014/main" id="{25A29698-97C7-28D6-0D82-D01DB0410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600" y="2308225"/>
            <a:ext cx="54768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Bonus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Rectangle 52">
            <a:extLst>
              <a:ext uri="{FF2B5EF4-FFF2-40B4-BE49-F238E27FC236}">
                <a16:creationId xmlns:a16="http://schemas.microsoft.com/office/drawing/2014/main" id="{8311AD88-0C57-4D19-6D3D-FE283DBE5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2203450"/>
            <a:ext cx="7477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Settimana 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Rectangle 53">
            <a:extLst>
              <a:ext uri="{FF2B5EF4-FFF2-40B4-BE49-F238E27FC236}">
                <a16:creationId xmlns:a16="http://schemas.microsoft.com/office/drawing/2014/main" id="{B4E4B265-4442-084B-56CD-7E93E3574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2717800"/>
            <a:ext cx="51593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$200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Rectangle 54">
            <a:extLst>
              <a:ext uri="{FF2B5EF4-FFF2-40B4-BE49-F238E27FC236}">
                <a16:creationId xmlns:a16="http://schemas.microsoft.com/office/drawing/2014/main" id="{E5C115E8-B963-3544-FECC-0364C2480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2570163"/>
            <a:ext cx="9112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Consultant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Rectangle 55">
            <a:extLst>
              <a:ext uri="{FF2B5EF4-FFF2-40B4-BE49-F238E27FC236}">
                <a16:creationId xmlns:a16="http://schemas.microsoft.com/office/drawing/2014/main" id="{2B7187EE-0B88-C260-B764-36050FC44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2763" y="2740025"/>
            <a:ext cx="88646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Development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Rectangle 56">
            <a:extLst>
              <a:ext uri="{FF2B5EF4-FFF2-40B4-BE49-F238E27FC236}">
                <a16:creationId xmlns:a16="http://schemas.microsoft.com/office/drawing/2014/main" id="{1631EEE4-6B2C-ACD5-7992-B00AA9892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600" y="2909888"/>
            <a:ext cx="54768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Bonus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Rectangle 57">
            <a:extLst>
              <a:ext uri="{FF2B5EF4-FFF2-40B4-BE49-F238E27FC236}">
                <a16:creationId xmlns:a16="http://schemas.microsoft.com/office/drawing/2014/main" id="{040A6A4E-83B5-337A-74EF-526CDD724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2717800"/>
            <a:ext cx="7477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Settimana 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" name="Rectangle 58">
            <a:extLst>
              <a:ext uri="{FF2B5EF4-FFF2-40B4-BE49-F238E27FC236}">
                <a16:creationId xmlns:a16="http://schemas.microsoft.com/office/drawing/2014/main" id="{1CF963D3-E1E0-69E5-6869-464CFD5C9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3208338"/>
            <a:ext cx="4095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$42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Rectangle 59">
            <a:extLst>
              <a:ext uri="{FF2B5EF4-FFF2-40B4-BE49-F238E27FC236}">
                <a16:creationId xmlns:a16="http://schemas.microsoft.com/office/drawing/2014/main" id="{E6A75595-1893-D703-0478-67218DCF6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2288" y="3230563"/>
            <a:ext cx="101123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Bonus 2 PET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Rectangle 60">
            <a:extLst>
              <a:ext uri="{FF2B5EF4-FFF2-40B4-BE49-F238E27FC236}">
                <a16:creationId xmlns:a16="http://schemas.microsoft.com/office/drawing/2014/main" id="{C1361D51-960E-E828-0BA8-FA45CDE3F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3208338"/>
            <a:ext cx="7477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Settimana 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Rectangle 61">
            <a:extLst>
              <a:ext uri="{FF2B5EF4-FFF2-40B4-BE49-F238E27FC236}">
                <a16:creationId xmlns:a16="http://schemas.microsoft.com/office/drawing/2014/main" id="{B72F45CB-89B2-9DC6-3A3E-0D2FF237F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3581400"/>
            <a:ext cx="4095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$32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Rectangle 62">
            <a:extLst>
              <a:ext uri="{FF2B5EF4-FFF2-40B4-BE49-F238E27FC236}">
                <a16:creationId xmlns:a16="http://schemas.microsoft.com/office/drawing/2014/main" id="{483FD246-CAB6-1AED-50CA-2E98BF140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2288" y="3603625"/>
            <a:ext cx="101123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Bonus 1 PET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Rectangle 63">
            <a:extLst>
              <a:ext uri="{FF2B5EF4-FFF2-40B4-BE49-F238E27FC236}">
                <a16:creationId xmlns:a16="http://schemas.microsoft.com/office/drawing/2014/main" id="{D30776B3-7E98-F25A-AEA3-A1CBF1AFC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3581400"/>
            <a:ext cx="7477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Settimana 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Rectangle 64">
            <a:extLst>
              <a:ext uri="{FF2B5EF4-FFF2-40B4-BE49-F238E27FC236}">
                <a16:creationId xmlns:a16="http://schemas.microsoft.com/office/drawing/2014/main" id="{A3F43068-72D9-639B-0E9E-C7C6CE059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3956050"/>
            <a:ext cx="51593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$674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Rectangle 65">
            <a:extLst>
              <a:ext uri="{FF2B5EF4-FFF2-40B4-BE49-F238E27FC236}">
                <a16:creationId xmlns:a16="http://schemas.microsoft.com/office/drawing/2014/main" id="{0CF80B60-7A15-1DB2-32FA-1B2810B0F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613" y="3956050"/>
            <a:ext cx="14112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Guadagni totali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Rectangle 66">
            <a:extLst>
              <a:ext uri="{FF2B5EF4-FFF2-40B4-BE49-F238E27FC236}">
                <a16:creationId xmlns:a16="http://schemas.microsoft.com/office/drawing/2014/main" id="{0E348992-C06D-0D71-5589-A6068F6AA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" y="4318000"/>
            <a:ext cx="2614612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Guadagni di Tom Mese 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Rectangle 67">
            <a:extLst>
              <a:ext uri="{FF2B5EF4-FFF2-40B4-BE49-F238E27FC236}">
                <a16:creationId xmlns:a16="http://schemas.microsoft.com/office/drawing/2014/main" id="{9CA95666-3169-71A3-5321-872C6683E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4706938"/>
            <a:ext cx="4095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$26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Rectangle 68">
            <a:extLst>
              <a:ext uri="{FF2B5EF4-FFF2-40B4-BE49-F238E27FC236}">
                <a16:creationId xmlns:a16="http://schemas.microsoft.com/office/drawing/2014/main" id="{B15FAF5E-A9C3-4A18-12E4-9B11F2BD3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2288" y="4729163"/>
            <a:ext cx="101123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Bonus 2 PET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Rectangle 69">
            <a:extLst>
              <a:ext uri="{FF2B5EF4-FFF2-40B4-BE49-F238E27FC236}">
                <a16:creationId xmlns:a16="http://schemas.microsoft.com/office/drawing/2014/main" id="{508B0D40-30BE-7660-F2BE-10E2D5B91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4706938"/>
            <a:ext cx="7477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Settimana 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Rectangle 70">
            <a:extLst>
              <a:ext uri="{FF2B5EF4-FFF2-40B4-BE49-F238E27FC236}">
                <a16:creationId xmlns:a16="http://schemas.microsoft.com/office/drawing/2014/main" id="{B0C7A0C5-319B-5843-90BE-EE990AC0B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5081588"/>
            <a:ext cx="4095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$54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Rectangle 71">
            <a:extLst>
              <a:ext uri="{FF2B5EF4-FFF2-40B4-BE49-F238E27FC236}">
                <a16:creationId xmlns:a16="http://schemas.microsoft.com/office/drawing/2014/main" id="{0F26EDA8-45BF-2F48-7157-FC18A1E2C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5103813"/>
            <a:ext cx="8477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Primo Ciclo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6" name="Rectangle 72">
            <a:extLst>
              <a:ext uri="{FF2B5EF4-FFF2-40B4-BE49-F238E27FC236}">
                <a16:creationId xmlns:a16="http://schemas.microsoft.com/office/drawing/2014/main" id="{E73464E9-FA09-23B1-0A9F-26F94BD64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5081588"/>
            <a:ext cx="7477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Settimana 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Rectangle 73">
            <a:extLst>
              <a:ext uri="{FF2B5EF4-FFF2-40B4-BE49-F238E27FC236}">
                <a16:creationId xmlns:a16="http://schemas.microsoft.com/office/drawing/2014/main" id="{8DB2F41F-013F-E78A-3616-34BCC0E6A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5456238"/>
            <a:ext cx="40957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$32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8" name="Rectangle 74">
            <a:extLst>
              <a:ext uri="{FF2B5EF4-FFF2-40B4-BE49-F238E27FC236}">
                <a16:creationId xmlns:a16="http://schemas.microsoft.com/office/drawing/2014/main" id="{EF034C73-B9C0-54B4-15F1-9670C3AED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2288" y="5481638"/>
            <a:ext cx="101123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Bonus 1 PET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Rectangle 75">
            <a:extLst>
              <a:ext uri="{FF2B5EF4-FFF2-40B4-BE49-F238E27FC236}">
                <a16:creationId xmlns:a16="http://schemas.microsoft.com/office/drawing/2014/main" id="{DF8C7B31-996D-2647-FDBB-5BB768299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5456238"/>
            <a:ext cx="747712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Settimana 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Rectangle 76">
            <a:extLst>
              <a:ext uri="{FF2B5EF4-FFF2-40B4-BE49-F238E27FC236}">
                <a16:creationId xmlns:a16="http://schemas.microsoft.com/office/drawing/2014/main" id="{9A091843-229A-3228-9462-710A71E8D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138" y="5832475"/>
            <a:ext cx="51593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$112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Rectangle 77">
            <a:extLst>
              <a:ext uri="{FF2B5EF4-FFF2-40B4-BE49-F238E27FC236}">
                <a16:creationId xmlns:a16="http://schemas.microsoft.com/office/drawing/2014/main" id="{723B1DBF-F191-0FD8-BCF4-0E3648E2C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613" y="5832475"/>
            <a:ext cx="14112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545859"/>
                </a:solidFill>
                <a:effectLst/>
                <a:latin typeface="Arial" panose="020B0604020202020204" pitchFamily="34" charset="0"/>
              </a:rPr>
              <a:t>Guadagni totali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FFCB09-6773-44C6-D42B-DAEC603099C2}"/>
              </a:ext>
            </a:extLst>
          </p:cNvPr>
          <p:cNvSpPr txBox="1"/>
          <p:nvPr/>
        </p:nvSpPr>
        <p:spPr>
          <a:xfrm>
            <a:off x="7990799" y="403424"/>
            <a:ext cx="4430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Tom</a:t>
            </a:r>
            <a:endParaRPr lang="en-US" sz="1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ED93BB-3CB8-5B7C-EE50-7F1731FD0FF2}"/>
              </a:ext>
            </a:extLst>
          </p:cNvPr>
          <p:cNvSpPr txBox="1"/>
          <p:nvPr/>
        </p:nvSpPr>
        <p:spPr>
          <a:xfrm>
            <a:off x="8733139" y="1870075"/>
            <a:ext cx="4430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Jen</a:t>
            </a:r>
            <a:endParaRPr lang="en-US" sz="1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8F485C-7E4A-7697-49DD-336E1053793A}"/>
              </a:ext>
            </a:extLst>
          </p:cNvPr>
          <p:cNvSpPr txBox="1"/>
          <p:nvPr/>
        </p:nvSpPr>
        <p:spPr>
          <a:xfrm>
            <a:off x="6440735" y="4492776"/>
            <a:ext cx="5486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Mark</a:t>
            </a:r>
            <a:endParaRPr lang="en-US" sz="10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2AE89D-D6E3-BE59-7733-23A70E50EBA0}"/>
              </a:ext>
            </a:extLst>
          </p:cNvPr>
          <p:cNvSpPr txBox="1"/>
          <p:nvPr/>
        </p:nvSpPr>
        <p:spPr>
          <a:xfrm>
            <a:off x="9662693" y="4490158"/>
            <a:ext cx="5486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Alex</a:t>
            </a:r>
            <a:endParaRPr lang="en-US" sz="1000" b="1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30C67E22-FB5D-6A4B-DD0A-63172BEB3544}"/>
              </a:ext>
            </a:extLst>
          </p:cNvPr>
          <p:cNvSpPr txBox="1"/>
          <p:nvPr/>
        </p:nvSpPr>
        <p:spPr>
          <a:xfrm>
            <a:off x="7330396" y="1870778"/>
            <a:ext cx="4430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Sue</a:t>
            </a:r>
            <a:endParaRPr lang="en-US" sz="1000" b="1" dirty="0"/>
          </a:p>
        </p:txBody>
      </p:sp>
      <p:pic>
        <p:nvPicPr>
          <p:cNvPr id="154" name="Picture 153">
            <a:extLst>
              <a:ext uri="{FF2B5EF4-FFF2-40B4-BE49-F238E27FC236}">
                <a16:creationId xmlns:a16="http://schemas.microsoft.com/office/drawing/2014/main" id="{A159CBC0-8D62-C73B-4C8B-ED06503EC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9264" y="1653946"/>
            <a:ext cx="621810" cy="62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5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2" grpId="0"/>
      <p:bldP spid="33" grpId="0"/>
      <p:bldP spid="35" grpId="0"/>
      <p:bldP spid="36" grpId="0"/>
      <p:bldP spid="41" grpId="0"/>
      <p:bldP spid="42" grpId="0"/>
      <p:bldP spid="45" grpId="0"/>
      <p:bldP spid="46" grpId="0"/>
      <p:bldP spid="48" grpId="0"/>
      <p:bldP spid="49" grpId="0"/>
      <p:bldP spid="51" grpId="0"/>
      <p:bldP spid="52" grpId="0"/>
      <p:bldP spid="54" grpId="0"/>
      <p:bldP spid="55" grpId="0"/>
      <p:bldP spid="57" grpId="0"/>
      <p:bldP spid="58" grpId="0"/>
      <p:bldP spid="59" grpId="0"/>
      <p:bldP spid="64" grpId="0"/>
      <p:bldP spid="65" grpId="0"/>
      <p:bldP spid="66" grpId="0"/>
      <p:bldP spid="43" grpId="0" animBg="1"/>
      <p:bldP spid="67" grpId="0" animBg="1"/>
      <p:bldP spid="70" grpId="0" animBg="1"/>
      <p:bldP spid="71" grpId="0" animBg="1"/>
      <p:bldP spid="72" grpId="0" animBg="1"/>
      <p:bldP spid="74" grpId="0" animBg="1"/>
      <p:bldP spid="75" grpId="0" animBg="1"/>
      <p:bldP spid="76" grpId="0" animBg="1"/>
      <p:bldP spid="78" grpId="0" animBg="1"/>
      <p:bldP spid="79" grpId="0" animBg="1"/>
      <p:bldP spid="83" grpId="0" animBg="1"/>
      <p:bldP spid="84" grpId="0" animBg="1"/>
      <p:bldP spid="86" grpId="0" animBg="1"/>
      <p:bldP spid="88" grpId="0" animBg="1"/>
      <p:bldP spid="89" grpId="0" animBg="1"/>
      <p:bldP spid="91" grpId="0" animBg="1"/>
      <p:bldP spid="92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3" grpId="0"/>
      <p:bldP spid="14" grpId="0"/>
      <p:bldP spid="18" grpId="0"/>
      <p:bldP spid="1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EF1ED-2B99-2168-8ACA-9E24AFE08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M Serif Display"/>
              </a:rPr>
              <a:t>Team Builder Bonus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199C9-C1A1-2DD7-681D-7BD1E11B9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Guadagno su BV dagli acquisti dei Clienti</a:t>
            </a:r>
          </a:p>
          <a:p>
            <a:r>
              <a:rPr lang="en-US" dirty="0"/>
              <a:t>Aperto a tutti gli Incaricati alla Vendita. Non limitato ai livelli più alti.</a:t>
            </a:r>
          </a:p>
          <a:p>
            <a:r>
              <a:rPr lang="en-US" dirty="0"/>
              <a:t>Nessun limite al potenziale di guadagno</a:t>
            </a:r>
          </a:p>
          <a:p>
            <a:r>
              <a:rPr lang="en-US" dirty="0"/>
              <a:t>Partecipazione completa del Team</a:t>
            </a:r>
          </a:p>
          <a:p>
            <a:r>
              <a:rPr lang="en-US" dirty="0"/>
              <a:t>(</a:t>
            </a:r>
            <a:r>
              <a:rPr lang="en-US" dirty="0" err="1"/>
              <a:t>Potenziale</a:t>
            </a:r>
            <a:r>
              <a:rPr lang="en-US" dirty="0"/>
              <a:t>) Guadagno su tutti gli acquisti dei Clienti nel primo anno.</a:t>
            </a:r>
          </a:p>
          <a:p>
            <a:r>
              <a:rPr lang="en-US" dirty="0" err="1"/>
              <a:t>Fornisce</a:t>
            </a:r>
            <a:r>
              <a:rPr lang="en-US" dirty="0"/>
              <a:t> una base flessibile per i futuri programmi promozionali.</a:t>
            </a:r>
          </a:p>
          <a:p>
            <a:r>
              <a:rPr lang="en-US" dirty="0"/>
              <a:t>2 </a:t>
            </a:r>
            <a:r>
              <a:rPr lang="en-US" dirty="0" err="1"/>
              <a:t>Sponsorizzazioni</a:t>
            </a:r>
            <a:r>
              <a:rPr lang="en-US" dirty="0"/>
              <a:t> al mese</a:t>
            </a:r>
          </a:p>
          <a:p>
            <a:pPr lvl="1"/>
            <a:r>
              <a:rPr lang="en-US" dirty="0"/>
              <a:t>Il Paid-As Consultant può guadagnare su tutti gli acquisti dei Clienti nei primi 90 giorni.</a:t>
            </a:r>
          </a:p>
          <a:p>
            <a:pPr lvl="1"/>
            <a:r>
              <a:rPr lang="en-US" dirty="0"/>
              <a:t>Il Paid-As Manager </a:t>
            </a:r>
            <a:r>
              <a:rPr lang="en-US" dirty="0" err="1"/>
              <a:t>può</a:t>
            </a:r>
            <a:r>
              <a:rPr lang="en-US" dirty="0"/>
              <a:t> guadagnare su tutti gli acquisti dei Clienti nel primo anno.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06341A-3D86-80C1-E71C-7C67A2AF94B1}"/>
              </a:ext>
            </a:extLst>
          </p:cNvPr>
          <p:cNvSpPr txBox="1"/>
          <p:nvPr/>
        </p:nvSpPr>
        <p:spPr>
          <a:xfrm>
            <a:off x="379707" y="6308333"/>
            <a:ext cx="1097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I risultati non sono tipici. Solo a scopo illustrativo. Gli importi indicati riflettono i guadagni disponibili nell'ipotesi che tutte le condizioni siano soddisfatte e non sono proiezioni o garanzie. Isagenix non garantisce alcun livello di successo o di guadagno. Nel 2022, il guadagno medio di tutti gli Incaricati alla Vendita di Isagenix negli Stati Uniti, attivi e non, è stato di 892 dollari prima delle spese. Vedi </a:t>
            </a:r>
            <a:r>
              <a:rPr lang="en-U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IsagenixEarnings.com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9893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SA-2023">
      <a:dk1>
        <a:srgbClr val="545859"/>
      </a:dk1>
      <a:lt1>
        <a:srgbClr val="FFFFFF"/>
      </a:lt1>
      <a:dk2>
        <a:srgbClr val="00778B"/>
      </a:dk2>
      <a:lt2>
        <a:srgbClr val="D4D6D5"/>
      </a:lt2>
      <a:accent1>
        <a:srgbClr val="EFC06E"/>
      </a:accent1>
      <a:accent2>
        <a:srgbClr val="AE5D57"/>
      </a:accent2>
      <a:accent3>
        <a:srgbClr val="9B9D89"/>
      </a:accent3>
      <a:accent4>
        <a:srgbClr val="00474F"/>
      </a:accent4>
      <a:accent5>
        <a:srgbClr val="7E8282"/>
      </a:accent5>
      <a:accent6>
        <a:srgbClr val="A8ABAB"/>
      </a:accent6>
      <a:hlink>
        <a:srgbClr val="4062AA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D89C912-30EC-6745-961B-979877B02450}" vid="{D1D4E3CF-A807-9D42-AFBE-9B6812D3E89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3E675AAF9F8C45AA57DD13FAF0C743" ma:contentTypeVersion="16" ma:contentTypeDescription="Create a new document." ma:contentTypeScope="" ma:versionID="b5bfbae462bcc449070b3033a7d7294e">
  <xsd:schema xmlns:xsd="http://www.w3.org/2001/XMLSchema" xmlns:xs="http://www.w3.org/2001/XMLSchema" xmlns:p="http://schemas.microsoft.com/office/2006/metadata/properties" xmlns:ns2="6d5843f6-f1f1-4a4f-853b-145bdff3a5d5" xmlns:ns3="1cdb64af-62b2-42f1-8a18-3222b74a76c7" targetNamespace="http://schemas.microsoft.com/office/2006/metadata/properties" ma:root="true" ma:fieldsID="70b91b9070a06e33f8e689b8cd6babde" ns2:_="" ns3:_="">
    <xsd:import namespace="6d5843f6-f1f1-4a4f-853b-145bdff3a5d5"/>
    <xsd:import namespace="1cdb64af-62b2-42f1-8a18-3222b74a76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5843f6-f1f1-4a4f-853b-145bdff3a5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2a303b6-363b-46cf-9542-46d0fcc911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db64af-62b2-42f1-8a18-3222b74a76c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339108a-3527-48bd-85b1-8af264318825}" ma:internalName="TaxCatchAll" ma:showField="CatchAllData" ma:web="1cdb64af-62b2-42f1-8a18-3222b74a76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cdb64af-62b2-42f1-8a18-3222b74a76c7" xsi:nil="true"/>
    <lcf76f155ced4ddcb4097134ff3c332f xmlns="6d5843f6-f1f1-4a4f-853b-145bdff3a5d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C2D4F9D-31B5-4295-941C-05D9316EF5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5843f6-f1f1-4a4f-853b-145bdff3a5d5"/>
    <ds:schemaRef ds:uri="1cdb64af-62b2-42f1-8a18-3222b74a76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179122-73FB-4545-ABEE-DBFC50ACDE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AC868D-1DD6-4D08-A520-60948C19D31E}">
  <ds:schemaRefs>
    <ds:schemaRef ds:uri="http://schemas.microsoft.com/office/2006/metadata/properties"/>
    <ds:schemaRef ds:uri="http://schemas.microsoft.com/office/infopath/2007/PartnerControls"/>
    <ds:schemaRef ds:uri="68e273fc-2f45-4669-a300-e9817d48f21f"/>
    <ds:schemaRef ds:uri="04b86af5-12ab-4b67-b8af-b3b431bba216"/>
    <ds:schemaRef ds:uri="1cdb64af-62b2-42f1-8a18-3222b74a76c7"/>
    <ds:schemaRef ds:uri="6d5843f6-f1f1-4a4f-853b-145bdff3a5d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981</Words>
  <Application>Microsoft Office PowerPoint</Application>
  <PresentationFormat>Widescreen</PresentationFormat>
  <Paragraphs>192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DM Serif Display</vt:lpstr>
      <vt:lpstr>Office Theme</vt:lpstr>
      <vt:lpstr>Team Builder Bonus</vt:lpstr>
      <vt:lpstr>Principi guida</vt:lpstr>
      <vt:lpstr>Dettagli del Team Builder Bonus</vt:lpstr>
      <vt:lpstr>PowerPoint Presentation</vt:lpstr>
      <vt:lpstr>Fast Start Story</vt:lpstr>
      <vt:lpstr>Team Builder Bonus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‘Retention Bonus’ (working name)</dc:title>
  <dc:creator>Kirsten Carter</dc:creator>
  <cp:keywords>, docId:8C9C6F659FE567F29C5EC19DB69DCF18</cp:keywords>
  <cp:lastModifiedBy>Kellie Plant</cp:lastModifiedBy>
  <cp:revision>22</cp:revision>
  <dcterms:created xsi:type="dcterms:W3CDTF">2023-09-19T17:24:24Z</dcterms:created>
  <dcterms:modified xsi:type="dcterms:W3CDTF">2023-10-24T15:58:35Z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0x010100A85FE15F43C57540B5BF3E4716774561</vt:lpwstr>
  </property>
  <property fmtid="{D5CDD505-2E9C-101B-9397-08002B2CF9AE}" pid="3" name="MediaServiceImageTags">
    <vt:lpwstr/>
  </property>
</Properties>
</file>