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11D2-88B9-1AFE-7A80-8FA927E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E458C-5B66-7353-60FE-E4EC0A6D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A1E3-6BFD-4CE8-BC84-244257C6DA11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45E9F-76EF-AECD-68FA-1D11D986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807BC-BC0E-87C5-DBE5-2AA8AD25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9352-ECEF-409C-99AC-967FD620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69963-7F53-DC73-84DC-A610ECB9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32FFC-EDD9-B8D5-9E7C-C0FF3DC5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424A-19C7-2136-2C1D-E85BE30C4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A1E3-6BFD-4CE8-BC84-244257C6DA11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FA17-ABCC-D4B5-471B-AE4390E30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CD8F8-F454-4C80-34B2-61A540E8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9352-ECEF-409C-99AC-967FD620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700EDF-93B6-02F8-0125-4368A6AD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4E845-60FF-57BC-DEB7-E27094DBB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46F8B-7409-AA6F-DB69-888031D5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52575B"/>
                </a:solidFill>
                <a:effectLst/>
                <a:latin typeface="Superior Title Bold" pitchFamily="2" charset="77"/>
              </a:rPr>
              <a:t>Team Builders Bonus</a:t>
            </a:r>
            <a:endParaRPr lang="en-US" sz="4000" dirty="0">
              <a:solidFill>
                <a:srgbClr val="52575B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C8A04-3514-B8C9-F278-8D894B534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BC6F44-1EA0-6F74-6143-8A9FAC45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Consultants zijn de sleutel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B2C29-60C8-7558-5DFD-AEDA4C74E3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1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294495-E4CC-9CF3-FD37-93959282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Consultants zijn de sleutel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B6A63-AA01-8638-45E5-24246DC55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44D22E-E939-26BB-ED02-765E3D28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Consultants zijn de sleutel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A0453-BD1B-D925-6D4B-DB12BAC5CE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68801A-72BD-1B9A-7F51-B934DD36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Consultants zijn de sleutel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2C20A-6832-EE02-A77F-A1356E8AE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E675AAF9F8C45AA57DD13FAF0C743" ma:contentTypeVersion="16" ma:contentTypeDescription="Create a new document." ma:contentTypeScope="" ma:versionID="b5bfbae462bcc449070b3033a7d7294e">
  <xsd:schema xmlns:xsd="http://www.w3.org/2001/XMLSchema" xmlns:xs="http://www.w3.org/2001/XMLSchema" xmlns:p="http://schemas.microsoft.com/office/2006/metadata/properties" xmlns:ns2="6d5843f6-f1f1-4a4f-853b-145bdff3a5d5" xmlns:ns3="1cdb64af-62b2-42f1-8a18-3222b74a76c7" targetNamespace="http://schemas.microsoft.com/office/2006/metadata/properties" ma:root="true" ma:fieldsID="70b91b9070a06e33f8e689b8cd6babde" ns2:_="" ns3:_="">
    <xsd:import namespace="6d5843f6-f1f1-4a4f-853b-145bdff3a5d5"/>
    <xsd:import namespace="1cdb64af-62b2-42f1-8a18-3222b74a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843f6-f1f1-4a4f-853b-145bdff3a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b64af-62b2-42f1-8a18-3222b74a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39108a-3527-48bd-85b1-8af264318825}" ma:internalName="TaxCatchAll" ma:showField="CatchAllData" ma:web="1cdb64af-62b2-42f1-8a18-3222b74a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843f6-f1f1-4a4f-853b-145bdff3a5d5">
      <Terms xmlns="http://schemas.microsoft.com/office/infopath/2007/PartnerControls"/>
    </lcf76f155ced4ddcb4097134ff3c332f>
    <TaxCatchAll xmlns="1cdb64af-62b2-42f1-8a18-3222b74a76c7" xsi:nil="true"/>
  </documentManagement>
</p:properties>
</file>

<file path=customXml/itemProps1.xml><?xml version="1.0" encoding="utf-8"?>
<ds:datastoreItem xmlns:ds="http://schemas.openxmlformats.org/officeDocument/2006/customXml" ds:itemID="{9C230B23-AFF6-4B1E-9D1D-96A1B605C11D}"/>
</file>

<file path=customXml/itemProps2.xml><?xml version="1.0" encoding="utf-8"?>
<ds:datastoreItem xmlns:ds="http://schemas.openxmlformats.org/officeDocument/2006/customXml" ds:itemID="{74FC9FEC-1655-4AEF-B4FB-3269152A24D7}"/>
</file>

<file path=customXml/itemProps3.xml><?xml version="1.0" encoding="utf-8"?>
<ds:datastoreItem xmlns:ds="http://schemas.openxmlformats.org/officeDocument/2006/customXml" ds:itemID="{17105E6F-9494-4292-B5BB-D2FA848B85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Superior Title Bold</vt:lpstr>
      <vt:lpstr>Office Theme</vt:lpstr>
      <vt:lpstr>PowerPoint Presentation</vt:lpstr>
      <vt:lpstr>Team Builders Bonus</vt:lpstr>
      <vt:lpstr>Consultants zijn de sleutel</vt:lpstr>
      <vt:lpstr>Consultants zijn de sleutel</vt:lpstr>
      <vt:lpstr>Consultants zijn de sleutel</vt:lpstr>
      <vt:lpstr>Consultants zijn de sleutel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2023-10-24T15:40:29Z</dcterms:created>
  <dcterms:modified xsi:type="dcterms:W3CDTF">2023-10-24T15:40:29Z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0x010100323E675AAF9F8C45AA57DD13FAF0C743</vt:lpwstr>
  </property>
</Properties>
</file>