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40XX_EU_en_MediSpa-SlideDeck_03062025.jpg" descr="40XX_EU_en_MediSpa-SlideDeck_030620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40XX_EU_en_MediSpa-SlideDeck_0306202510.jpg" descr="40XX_EU_en_MediSpa-SlideDeck_03062025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40XX_EU_en_MediSpa-SlideDeck_0306202511.jpg" descr="40XX_EU_en_MediSpa-SlideDeck_03062025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40XX_EU_en_MediSpa-SlideDeck_0306202512.jpg" descr="40XX_EU_en_MediSpa-SlideDeck_03062025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40XX_EU_en_MediSpa-SlideDeck_0306202513.jpg" descr="40XX_EU_en_MediSpa-SlideDeck_0306202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40XX_EU_en_MediSpa-SlideDeck_0306202514.jpg" descr="40XX_EU_en_MediSpa-SlideDeck_03062025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40XX_EU_en_MediSpa-SlideDeck_030620252.jpg" descr="40XX_EU_en_MediSpa-SlideDeck_0306202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40XX_EU_en_MediSpa-SlideDeck_030620253.jpg" descr="40XX_EU_en_MediSpa-SlideDeck_0306202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40XX_EU_en_MediSpa-SlideDeck_030620254.jpg" descr="40XX_EU_en_MediSpa-SlideDeck_030620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40XX_EU_en_MediSpa-SlideDeck_030620255.jpg" descr="40XX_EU_en_MediSpa-SlideDeck_030620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40XX_EU_en_MediSpa-SlideDeck_030620256.jpg" descr="40XX_EU_en_MediSpa-SlideDeck_0306202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40XX_EU_en_MediSpa-SlideDeck_030620257.jpg" descr="40XX_EU_en_MediSpa-SlideDeck_030620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40XX_EU_en_MediSpa-SlideDeck_030620258.jpg" descr="40XX_EU_en_MediSpa-SlideDeck_0306202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40XX_EU_en_MediSpa-SlideDeck_030620259.jpg" descr="40XX_EU_en_MediSpa-SlideDeck_0306202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