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40XX_EU_nl_MediSpa-SlideDeck_030625.jpg" descr="40XX_EU_nl_MediSpa-SlideDeck_0306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5" name="40XX_EU_nl_MediSpa-SlideDeck_03062510.jpg" descr="40XX_EU_nl_MediSpa-SlideDeck_030625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40XX_EU_nl_MediSpa-SlideDeck_03062511.jpg" descr="40XX_EU_nl_MediSpa-SlideDeck_030625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3" name="40XX_EU_nl_MediSpa-SlideDeck_03062512.jpg" descr="40XX_EU_nl_MediSpa-SlideDeck_030625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7" name="40XX_EU_nl_MediSpa-SlideDeck_03062513.jpg" descr="40XX_EU_nl_MediSpa-SlideDeck_030625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1" name="40XX_EU_nl_MediSpa-SlideDeck_03062514.jpg" descr="40XX_EU_nl_MediSpa-SlideDeck_030625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3" name="40XX_EU_nl_MediSpa-SlideDeck_0306252.jpg" descr="40XX_EU_nl_MediSpa-SlideDeck_03062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" name="40XX_EU_nl_MediSpa-SlideDeck_0306253.jpg" descr="40XX_EU_nl_MediSpa-SlideDeck_03062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1" name="40XX_EU_nl_MediSpa-SlideDeck_0306254.jpg" descr="40XX_EU_nl_MediSpa-SlideDeck_03062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40XX_EU_nl_MediSpa-SlideDeck_0306255.jpg" descr="40XX_EU_nl_MediSpa-SlideDeck_03062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40XX_EU_nl_MediSpa-SlideDeck_0306256.jpg" descr="40XX_EU_nl_MediSpa-SlideDeck_03062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40XX_EU_nl_MediSpa-SlideDeck_0306257.jpg" descr="40XX_EU_nl_MediSpa-SlideDeck_03062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7" name="40XX_EU_nl_MediSpa-SlideDeck_0306258.jpg" descr="40XX_EU_nl_MediSpa-SlideDeck_03062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40XX_EU_nl_MediSpa-SlideDeck_0306259.jpg" descr="40XX_EU_nl_MediSpa-SlideDeck_03062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